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>
        <p:scale>
          <a:sx n="70" d="100"/>
          <a:sy n="70" d="100"/>
        </p:scale>
        <p:origin x="669" y="8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70E6-EA6B-4740-A0EC-992FC80FAF10}" type="datetimeFigureOut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064-169E-4E94-B331-557D4435D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2109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70E6-EA6B-4740-A0EC-992FC80FAF10}" type="datetimeFigureOut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064-169E-4E94-B331-557D4435D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11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70E6-EA6B-4740-A0EC-992FC80FAF10}" type="datetimeFigureOut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064-169E-4E94-B331-557D4435D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22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70E6-EA6B-4740-A0EC-992FC80FAF10}" type="datetimeFigureOut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064-169E-4E94-B331-557D4435D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27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70E6-EA6B-4740-A0EC-992FC80FAF10}" type="datetimeFigureOut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064-169E-4E94-B331-557D4435D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472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70E6-EA6B-4740-A0EC-992FC80FAF10}" type="datetimeFigureOut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064-169E-4E94-B331-557D4435D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684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70E6-EA6B-4740-A0EC-992FC80FAF10}" type="datetimeFigureOut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064-169E-4E94-B331-557D4435D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029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70E6-EA6B-4740-A0EC-992FC80FAF10}" type="datetimeFigureOut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064-169E-4E94-B331-557D4435D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6370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70E6-EA6B-4740-A0EC-992FC80FAF10}" type="datetimeFigureOut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064-169E-4E94-B331-557D4435D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9180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70E6-EA6B-4740-A0EC-992FC80FAF10}" type="datetimeFigureOut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064-169E-4E94-B331-557D4435D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482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70E6-EA6B-4740-A0EC-992FC80FAF10}" type="datetimeFigureOut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A7064-169E-4E94-B331-557D4435D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531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E70E6-EA6B-4740-A0EC-992FC80FAF10}" type="datetimeFigureOut">
              <a:rPr kumimoji="1" lang="ja-JP" altLang="en-US" smtClean="0"/>
              <a:t>2017/2/13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A7064-169E-4E94-B331-557D4435DA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630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四角形: 角を丸くする 65"/>
          <p:cNvSpPr/>
          <p:nvPr/>
        </p:nvSpPr>
        <p:spPr>
          <a:xfrm>
            <a:off x="6077243" y="232117"/>
            <a:ext cx="3059723" cy="1606382"/>
          </a:xfrm>
          <a:prstGeom prst="roundRect">
            <a:avLst>
              <a:gd name="adj" fmla="val 615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altLang="ja-JP" sz="1300" dirty="0"/>
              <a:t>Privileged application</a:t>
            </a:r>
          </a:p>
        </p:txBody>
      </p:sp>
      <p:sp>
        <p:nvSpPr>
          <p:cNvPr id="4" name="四角形: 角を丸くする 3"/>
          <p:cNvSpPr/>
          <p:nvPr/>
        </p:nvSpPr>
        <p:spPr>
          <a:xfrm>
            <a:off x="335972" y="2726576"/>
            <a:ext cx="2748742" cy="1778922"/>
          </a:xfrm>
          <a:prstGeom prst="roundRect">
            <a:avLst>
              <a:gd name="adj" fmla="val 45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r>
              <a:rPr lang="en-US" altLang="ja-JP" dirty="0"/>
              <a:t>Weston</a:t>
            </a:r>
            <a:endParaRPr kumimoji="1" lang="ja-JP" altLang="en-US" dirty="0"/>
          </a:p>
        </p:txBody>
      </p:sp>
      <p:sp>
        <p:nvSpPr>
          <p:cNvPr id="5" name="四角形: 角を丸くする 4"/>
          <p:cNvSpPr/>
          <p:nvPr/>
        </p:nvSpPr>
        <p:spPr>
          <a:xfrm>
            <a:off x="738446" y="2934392"/>
            <a:ext cx="1943794" cy="1100051"/>
          </a:xfrm>
          <a:prstGeom prst="roundRect">
            <a:avLst>
              <a:gd name="adj" fmla="val 453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/>
              <a:t>i</a:t>
            </a:r>
            <a:r>
              <a:rPr kumimoji="1" lang="en-US" altLang="ja-JP" dirty="0" err="1"/>
              <a:t>vi</a:t>
            </a:r>
            <a:r>
              <a:rPr kumimoji="1" lang="en-US" altLang="ja-JP" dirty="0"/>
              <a:t>-shell</a:t>
            </a:r>
            <a:endParaRPr lang="en-US" altLang="ja-JP" dirty="0"/>
          </a:p>
          <a:p>
            <a:pPr algn="ctr"/>
            <a:endParaRPr kumimoji="1" lang="en-US" altLang="ja-JP" dirty="0"/>
          </a:p>
        </p:txBody>
      </p:sp>
      <p:sp>
        <p:nvSpPr>
          <p:cNvPr id="6" name="四角形: 角を丸くする 5"/>
          <p:cNvSpPr/>
          <p:nvPr/>
        </p:nvSpPr>
        <p:spPr>
          <a:xfrm>
            <a:off x="791093" y="3513514"/>
            <a:ext cx="1792780" cy="426719"/>
          </a:xfrm>
          <a:prstGeom prst="roundRect">
            <a:avLst>
              <a:gd name="adj" fmla="val 453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/>
              <a:t>i</a:t>
            </a:r>
            <a:r>
              <a:rPr kumimoji="1" lang="en-US" altLang="ja-JP" dirty="0" err="1"/>
              <a:t>vi</a:t>
            </a:r>
            <a:r>
              <a:rPr kumimoji="1" lang="en-US" altLang="ja-JP" dirty="0"/>
              <a:t>-controller</a:t>
            </a:r>
            <a:endParaRPr lang="en-US" altLang="ja-JP" dirty="0"/>
          </a:p>
        </p:txBody>
      </p:sp>
      <p:cxnSp>
        <p:nvCxnSpPr>
          <p:cNvPr id="8" name="直線矢印コネクタ 7"/>
          <p:cNvCxnSpPr>
            <a:cxnSpLocks/>
            <a:stCxn id="9" idx="2"/>
            <a:endCxn id="5" idx="0"/>
          </p:cNvCxnSpPr>
          <p:nvPr/>
        </p:nvCxnSpPr>
        <p:spPr>
          <a:xfrm>
            <a:off x="971897" y="1469968"/>
            <a:ext cx="738446" cy="146442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四角形: 角を丸くする 8"/>
          <p:cNvSpPr/>
          <p:nvPr/>
        </p:nvSpPr>
        <p:spPr>
          <a:xfrm>
            <a:off x="75507" y="1043249"/>
            <a:ext cx="1792780" cy="426719"/>
          </a:xfrm>
          <a:prstGeom prst="roundRect">
            <a:avLst>
              <a:gd name="adj" fmla="val 453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/>
              <a:t>ivi</a:t>
            </a:r>
            <a:r>
              <a:rPr lang="en-US" altLang="ja-JP" dirty="0"/>
              <a:t> application</a:t>
            </a:r>
          </a:p>
        </p:txBody>
      </p:sp>
      <p:sp>
        <p:nvSpPr>
          <p:cNvPr id="10" name="四角形: 角を丸くする 9"/>
          <p:cNvSpPr/>
          <p:nvPr/>
        </p:nvSpPr>
        <p:spPr>
          <a:xfrm>
            <a:off x="1956954" y="1411780"/>
            <a:ext cx="1792780" cy="426719"/>
          </a:xfrm>
          <a:prstGeom prst="roundRect">
            <a:avLst>
              <a:gd name="adj" fmla="val 453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 err="1"/>
              <a:t>ivi</a:t>
            </a:r>
            <a:r>
              <a:rPr lang="en-US" altLang="ja-JP" dirty="0"/>
              <a:t> application</a:t>
            </a:r>
          </a:p>
        </p:txBody>
      </p:sp>
      <p:cxnSp>
        <p:nvCxnSpPr>
          <p:cNvPr id="11" name="直線矢印コネクタ 10"/>
          <p:cNvCxnSpPr>
            <a:cxnSpLocks/>
            <a:stCxn id="10" idx="2"/>
            <a:endCxn id="5" idx="0"/>
          </p:cNvCxnSpPr>
          <p:nvPr/>
        </p:nvCxnSpPr>
        <p:spPr>
          <a:xfrm flipH="1">
            <a:off x="1710343" y="1838499"/>
            <a:ext cx="1143001" cy="109589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341120" y="1967467"/>
            <a:ext cx="213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i</a:t>
            </a:r>
            <a:r>
              <a:rPr kumimoji="1" lang="en-US" altLang="ja-JP" sz="1100" dirty="0"/>
              <a:t>vi-application.xml</a:t>
            </a:r>
          </a:p>
          <a:p>
            <a:r>
              <a:rPr lang="en-US" altLang="ja-JP" sz="1100" dirty="0"/>
              <a:t>Create surface with ID</a:t>
            </a:r>
            <a:endParaRPr kumimoji="1" lang="ja-JP" altLang="en-US" sz="1100" dirty="0"/>
          </a:p>
        </p:txBody>
      </p:sp>
      <p:sp>
        <p:nvSpPr>
          <p:cNvPr id="16" name="四角形: 角を丸くする 15"/>
          <p:cNvSpPr/>
          <p:nvPr/>
        </p:nvSpPr>
        <p:spPr>
          <a:xfrm>
            <a:off x="3927071" y="3197629"/>
            <a:ext cx="1545338" cy="631767"/>
          </a:xfrm>
          <a:prstGeom prst="roundRect">
            <a:avLst>
              <a:gd name="adj" fmla="val 4531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Central</a:t>
            </a:r>
          </a:p>
          <a:p>
            <a:pPr algn="ctr"/>
            <a:r>
              <a:rPr lang="en-US" altLang="ja-JP" dirty="0"/>
              <a:t>Controller</a:t>
            </a:r>
          </a:p>
        </p:txBody>
      </p:sp>
      <p:cxnSp>
        <p:nvCxnSpPr>
          <p:cNvPr id="18" name="直線矢印コネクタ 17"/>
          <p:cNvCxnSpPr>
            <a:cxnSpLocks/>
            <a:stCxn id="16" idx="1"/>
            <a:endCxn id="6" idx="3"/>
          </p:cNvCxnSpPr>
          <p:nvPr/>
        </p:nvCxnSpPr>
        <p:spPr>
          <a:xfrm flipH="1">
            <a:off x="2583873" y="3513513"/>
            <a:ext cx="1343198" cy="21336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109369" y="3721467"/>
            <a:ext cx="1228221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/>
              <a:t>Layer</a:t>
            </a:r>
          </a:p>
          <a:p>
            <a:r>
              <a:rPr kumimoji="1" lang="en-US" altLang="ja-JP" sz="1050" dirty="0"/>
              <a:t>Management</a:t>
            </a:r>
          </a:p>
          <a:p>
            <a:r>
              <a:rPr kumimoji="1" lang="en-US" altLang="ja-JP" sz="1050" dirty="0"/>
              <a:t>Ivi-controller.xml</a:t>
            </a:r>
            <a:endParaRPr kumimoji="1" lang="ja-JP" altLang="en-US" sz="1050" dirty="0"/>
          </a:p>
        </p:txBody>
      </p:sp>
      <p:sp>
        <p:nvSpPr>
          <p:cNvPr id="30" name="四角形: 角を丸くする 29"/>
          <p:cNvSpPr/>
          <p:nvPr/>
        </p:nvSpPr>
        <p:spPr>
          <a:xfrm>
            <a:off x="7838767" y="2829098"/>
            <a:ext cx="2748742" cy="2495524"/>
          </a:xfrm>
          <a:prstGeom prst="roundRect">
            <a:avLst>
              <a:gd name="adj" fmla="val 453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r>
              <a:rPr lang="en-US" altLang="ja-JP" dirty="0"/>
              <a:t>Weston</a:t>
            </a:r>
            <a:endParaRPr kumimoji="1" lang="ja-JP" altLang="en-US" dirty="0"/>
          </a:p>
        </p:txBody>
      </p:sp>
      <p:sp>
        <p:nvSpPr>
          <p:cNvPr id="31" name="四角形: 角を丸くする 30"/>
          <p:cNvSpPr/>
          <p:nvPr/>
        </p:nvSpPr>
        <p:spPr>
          <a:xfrm>
            <a:off x="8218381" y="3027907"/>
            <a:ext cx="1943794" cy="1477591"/>
          </a:xfrm>
          <a:prstGeom prst="roundRect">
            <a:avLst>
              <a:gd name="adj" fmla="val 4531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err="1"/>
              <a:t>xdg</a:t>
            </a:r>
            <a:r>
              <a:rPr kumimoji="1" lang="en-US" altLang="ja-JP" dirty="0"/>
              <a:t>-shell</a:t>
            </a:r>
          </a:p>
          <a:p>
            <a:pPr algn="ctr"/>
            <a:endParaRPr lang="en-US" altLang="ja-JP" dirty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/>
          </a:p>
        </p:txBody>
      </p:sp>
      <p:sp>
        <p:nvSpPr>
          <p:cNvPr id="32" name="四角形: 角を丸くする 31"/>
          <p:cNvSpPr/>
          <p:nvPr/>
        </p:nvSpPr>
        <p:spPr>
          <a:xfrm>
            <a:off x="8256018" y="3555501"/>
            <a:ext cx="1792780" cy="426719"/>
          </a:xfrm>
          <a:prstGeom prst="roundRect">
            <a:avLst>
              <a:gd name="adj" fmla="val 453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/>
              <a:t>i</a:t>
            </a:r>
            <a:r>
              <a:rPr kumimoji="1" lang="en-US" altLang="ja-JP" dirty="0" err="1"/>
              <a:t>vi</a:t>
            </a:r>
            <a:r>
              <a:rPr kumimoji="1" lang="en-US" altLang="ja-JP" dirty="0"/>
              <a:t>-controller</a:t>
            </a:r>
            <a:endParaRPr lang="en-US" altLang="ja-JP" dirty="0"/>
          </a:p>
        </p:txBody>
      </p:sp>
      <p:cxnSp>
        <p:nvCxnSpPr>
          <p:cNvPr id="33" name="直線矢印コネクタ 32"/>
          <p:cNvCxnSpPr>
            <a:cxnSpLocks/>
            <a:stCxn id="34" idx="2"/>
            <a:endCxn id="31" idx="0"/>
          </p:cNvCxnSpPr>
          <p:nvPr/>
        </p:nvCxnSpPr>
        <p:spPr>
          <a:xfrm>
            <a:off x="7271779" y="1598245"/>
            <a:ext cx="1918499" cy="142966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四角形: 角を丸くする 33"/>
          <p:cNvSpPr/>
          <p:nvPr/>
        </p:nvSpPr>
        <p:spPr>
          <a:xfrm>
            <a:off x="6375389" y="1171526"/>
            <a:ext cx="1792780" cy="426719"/>
          </a:xfrm>
          <a:prstGeom prst="roundRect">
            <a:avLst>
              <a:gd name="adj" fmla="val 453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Car Navigation</a:t>
            </a:r>
          </a:p>
        </p:txBody>
      </p:sp>
      <p:sp>
        <p:nvSpPr>
          <p:cNvPr id="35" name="四角形: 角を丸くする 34"/>
          <p:cNvSpPr/>
          <p:nvPr/>
        </p:nvSpPr>
        <p:spPr>
          <a:xfrm>
            <a:off x="7278022" y="650597"/>
            <a:ext cx="1676064" cy="426719"/>
          </a:xfrm>
          <a:prstGeom prst="roundRect">
            <a:avLst>
              <a:gd name="adj" fmla="val 453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Rear view camera</a:t>
            </a:r>
          </a:p>
        </p:txBody>
      </p:sp>
      <p:cxnSp>
        <p:nvCxnSpPr>
          <p:cNvPr id="36" name="直線矢印コネクタ 35"/>
          <p:cNvCxnSpPr>
            <a:cxnSpLocks/>
            <a:stCxn id="35" idx="2"/>
            <a:endCxn id="31" idx="0"/>
          </p:cNvCxnSpPr>
          <p:nvPr/>
        </p:nvCxnSpPr>
        <p:spPr>
          <a:xfrm>
            <a:off x="8116054" y="1077316"/>
            <a:ext cx="1074224" cy="195059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9535718" y="1784609"/>
            <a:ext cx="2468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Xdg-shell.xml</a:t>
            </a:r>
          </a:p>
          <a:p>
            <a:r>
              <a:rPr lang="en-US" altLang="ja-JP" sz="1100" dirty="0"/>
              <a:t>Create surface with  APP ID=null or  non-privileged anonymous ID.</a:t>
            </a:r>
          </a:p>
          <a:p>
            <a:r>
              <a:rPr kumimoji="1" lang="en-US" altLang="ja-JP" sz="1100" dirty="0"/>
              <a:t>Regard as one of them</a:t>
            </a:r>
            <a:endParaRPr kumimoji="1" lang="ja-JP" altLang="en-US" sz="1100" dirty="0"/>
          </a:p>
        </p:txBody>
      </p:sp>
      <p:cxnSp>
        <p:nvCxnSpPr>
          <p:cNvPr id="38" name="直線矢印コネクタ 37"/>
          <p:cNvCxnSpPr>
            <a:cxnSpLocks/>
            <a:stCxn id="32" idx="1"/>
            <a:endCxn id="43" idx="3"/>
          </p:cNvCxnSpPr>
          <p:nvPr/>
        </p:nvCxnSpPr>
        <p:spPr>
          <a:xfrm flipH="1" flipV="1">
            <a:off x="7309155" y="3484417"/>
            <a:ext cx="946863" cy="284444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6773887" y="3775432"/>
            <a:ext cx="99578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/>
              <a:t>Layer</a:t>
            </a:r>
          </a:p>
          <a:p>
            <a:r>
              <a:rPr kumimoji="1" lang="en-US" altLang="ja-JP" sz="1050" dirty="0"/>
              <a:t>management</a:t>
            </a:r>
            <a:endParaRPr kumimoji="1" lang="ja-JP" altLang="en-US" sz="1050" dirty="0"/>
          </a:p>
        </p:txBody>
      </p:sp>
      <p:sp>
        <p:nvSpPr>
          <p:cNvPr id="43" name="四角形: 角を丸くする 42"/>
          <p:cNvSpPr/>
          <p:nvPr/>
        </p:nvSpPr>
        <p:spPr>
          <a:xfrm>
            <a:off x="5985646" y="3166882"/>
            <a:ext cx="1323509" cy="635069"/>
          </a:xfrm>
          <a:prstGeom prst="roundRect">
            <a:avLst>
              <a:gd name="adj" fmla="val 4531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Central</a:t>
            </a:r>
          </a:p>
          <a:p>
            <a:pPr algn="ctr"/>
            <a:r>
              <a:rPr lang="en-US" altLang="ja-JP" dirty="0"/>
              <a:t>Controller</a:t>
            </a:r>
          </a:p>
        </p:txBody>
      </p:sp>
      <p:sp>
        <p:nvSpPr>
          <p:cNvPr id="57" name="四角形: 角を丸くする 56"/>
          <p:cNvSpPr/>
          <p:nvPr/>
        </p:nvSpPr>
        <p:spPr>
          <a:xfrm>
            <a:off x="9428033" y="493508"/>
            <a:ext cx="2044170" cy="426719"/>
          </a:xfrm>
          <a:prstGeom prst="roundRect">
            <a:avLst>
              <a:gd name="adj" fmla="val 453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/>
              <a:t>Xdg</a:t>
            </a:r>
            <a:r>
              <a:rPr lang="en-US" altLang="ja-JP" dirty="0"/>
              <a:t> application</a:t>
            </a:r>
          </a:p>
        </p:txBody>
      </p:sp>
      <p:sp>
        <p:nvSpPr>
          <p:cNvPr id="59" name="四角形: 角を丸くする 58"/>
          <p:cNvSpPr/>
          <p:nvPr/>
        </p:nvSpPr>
        <p:spPr>
          <a:xfrm>
            <a:off x="9580433" y="645908"/>
            <a:ext cx="2044170" cy="426719"/>
          </a:xfrm>
          <a:prstGeom prst="roundRect">
            <a:avLst>
              <a:gd name="adj" fmla="val 453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/>
              <a:t>Xdg</a:t>
            </a:r>
            <a:r>
              <a:rPr lang="en-US" altLang="ja-JP" dirty="0"/>
              <a:t> application</a:t>
            </a:r>
          </a:p>
        </p:txBody>
      </p:sp>
      <p:sp>
        <p:nvSpPr>
          <p:cNvPr id="60" name="四角形: 角を丸くする 59"/>
          <p:cNvSpPr/>
          <p:nvPr/>
        </p:nvSpPr>
        <p:spPr>
          <a:xfrm>
            <a:off x="9732833" y="798308"/>
            <a:ext cx="2044170" cy="426719"/>
          </a:xfrm>
          <a:prstGeom prst="roundRect">
            <a:avLst>
              <a:gd name="adj" fmla="val 453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/>
              <a:t>Xdg</a:t>
            </a:r>
            <a:r>
              <a:rPr lang="en-US" altLang="ja-JP" dirty="0"/>
              <a:t> application</a:t>
            </a:r>
          </a:p>
        </p:txBody>
      </p:sp>
      <p:sp>
        <p:nvSpPr>
          <p:cNvPr id="61" name="四角形: 角を丸くする 60"/>
          <p:cNvSpPr/>
          <p:nvPr/>
        </p:nvSpPr>
        <p:spPr>
          <a:xfrm>
            <a:off x="9885233" y="950708"/>
            <a:ext cx="2044170" cy="426719"/>
          </a:xfrm>
          <a:prstGeom prst="roundRect">
            <a:avLst>
              <a:gd name="adj" fmla="val 4531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err="1"/>
              <a:t>Xdg</a:t>
            </a:r>
            <a:r>
              <a:rPr lang="en-US" altLang="ja-JP" dirty="0"/>
              <a:t> application</a:t>
            </a:r>
          </a:p>
        </p:txBody>
      </p:sp>
      <p:cxnSp>
        <p:nvCxnSpPr>
          <p:cNvPr id="62" name="直線矢印コネクタ 61"/>
          <p:cNvCxnSpPr>
            <a:cxnSpLocks/>
            <a:stCxn id="61" idx="2"/>
            <a:endCxn id="31" idx="0"/>
          </p:cNvCxnSpPr>
          <p:nvPr/>
        </p:nvCxnSpPr>
        <p:spPr>
          <a:xfrm flipH="1">
            <a:off x="9190278" y="1377427"/>
            <a:ext cx="1717040" cy="165048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テキスト ボックス 64"/>
          <p:cNvSpPr txBox="1"/>
          <p:nvPr/>
        </p:nvSpPr>
        <p:spPr>
          <a:xfrm>
            <a:off x="7309155" y="2009553"/>
            <a:ext cx="2133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Xdg-shell.xml</a:t>
            </a:r>
          </a:p>
          <a:p>
            <a:r>
              <a:rPr lang="en-US" altLang="ja-JP" sz="1100" dirty="0"/>
              <a:t>Create surface with  APP ID</a:t>
            </a:r>
            <a:endParaRPr kumimoji="1" lang="ja-JP" altLang="en-US" sz="1100" dirty="0"/>
          </a:p>
        </p:txBody>
      </p:sp>
      <p:cxnSp>
        <p:nvCxnSpPr>
          <p:cNvPr id="68" name="直線コネクタ 67"/>
          <p:cNvCxnSpPr/>
          <p:nvPr/>
        </p:nvCxnSpPr>
        <p:spPr>
          <a:xfrm>
            <a:off x="5760720" y="182880"/>
            <a:ext cx="14068" cy="59787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四角形: 角を丸くする 91"/>
          <p:cNvSpPr/>
          <p:nvPr/>
        </p:nvSpPr>
        <p:spPr>
          <a:xfrm>
            <a:off x="8293888" y="4030499"/>
            <a:ext cx="1792780" cy="426719"/>
          </a:xfrm>
          <a:prstGeom prst="roundRect">
            <a:avLst>
              <a:gd name="adj" fmla="val 453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Waltham </a:t>
            </a:r>
          </a:p>
        </p:txBody>
      </p:sp>
      <p:cxnSp>
        <p:nvCxnSpPr>
          <p:cNvPr id="93" name="直線矢印コネクタ 92"/>
          <p:cNvCxnSpPr>
            <a:cxnSpLocks/>
            <a:endCxn id="92" idx="3"/>
          </p:cNvCxnSpPr>
          <p:nvPr/>
        </p:nvCxnSpPr>
        <p:spPr>
          <a:xfrm flipH="1" flipV="1">
            <a:off x="10086668" y="4243859"/>
            <a:ext cx="1842735" cy="1080763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テキスト ボックス 95"/>
          <p:cNvSpPr txBox="1"/>
          <p:nvPr/>
        </p:nvSpPr>
        <p:spPr>
          <a:xfrm>
            <a:off x="10450118" y="4872311"/>
            <a:ext cx="2133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/>
              <a:t>remoting with  APP ID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17700175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76</Words>
  <Application>Microsoft Office PowerPoint</Application>
  <PresentationFormat>ワイド画面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谷端伸彦</dc:creator>
  <cp:lastModifiedBy>谷端伸彦</cp:lastModifiedBy>
  <cp:revision>7</cp:revision>
  <dcterms:created xsi:type="dcterms:W3CDTF">2017-02-13T13:20:50Z</dcterms:created>
  <dcterms:modified xsi:type="dcterms:W3CDTF">2017-02-13T14:07:28Z</dcterms:modified>
</cp:coreProperties>
</file>