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6"/>
  </p:notesMasterIdLst>
  <p:sldIdLst>
    <p:sldId id="312" r:id="rId2"/>
    <p:sldId id="345" r:id="rId3"/>
    <p:sldId id="313" r:id="rId4"/>
    <p:sldId id="318" r:id="rId5"/>
    <p:sldId id="314" r:id="rId6"/>
    <p:sldId id="319" r:id="rId7"/>
    <p:sldId id="320" r:id="rId8"/>
    <p:sldId id="346" r:id="rId9"/>
    <p:sldId id="347" r:id="rId10"/>
    <p:sldId id="348" r:id="rId11"/>
    <p:sldId id="324" r:id="rId12"/>
    <p:sldId id="323" r:id="rId13"/>
    <p:sldId id="349" r:id="rId14"/>
    <p:sldId id="277" r:id="rId15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D718"/>
    <a:srgbClr val="34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87" autoAdjust="0"/>
  </p:normalViewPr>
  <p:slideViewPr>
    <p:cSldViewPr>
      <p:cViewPr varScale="1">
        <p:scale>
          <a:sx n="66" d="100"/>
          <a:sy n="66" d="100"/>
        </p:scale>
        <p:origin x="-1696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3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2213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4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12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0"/>
            <a:ext cx="3351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398963" y="0"/>
            <a:ext cx="33512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0" y="9555163"/>
            <a:ext cx="33512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46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766FFE2-4BE6-4E16-9C4D-C0B0E6518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7B2C4-CAB9-4A91-92AF-342D7E883682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512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fld id="{8D53E9E0-B808-4A29-8FA3-505DEEEB7D2C}" type="slidenum">
              <a:rPr lang="en-US" alt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</a:pPr>
              <a:t>14</a:t>
            </a:fld>
            <a:endParaRPr lang="en-US" altLang="en-US" sz="14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6912" y="2332037"/>
            <a:ext cx="475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logo_ag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12" y="2179637"/>
            <a:ext cx="24130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B86DE6-9535-4AB9-AF06-204316FC40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22237"/>
            <a:ext cx="9072563" cy="733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_ag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2" y="6576584"/>
            <a:ext cx="1436876" cy="960438"/>
          </a:xfrm>
          <a:prstGeom prst="rect">
            <a:avLst/>
          </a:prstGeom>
        </p:spPr>
      </p:pic>
      <p:pic>
        <p:nvPicPr>
          <p:cNvPr id="10" name="Picture 9" descr="LF_logo_color_cmyk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750"/>
            <a:ext cx="2159064" cy="80482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960437"/>
            <a:ext cx="10080625" cy="0"/>
          </a:xfrm>
          <a:prstGeom prst="line">
            <a:avLst/>
          </a:prstGeom>
          <a:ln>
            <a:solidFill>
              <a:srgbClr val="3CD7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0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vents.linuxfoundation.org/events/embedded-linux-conference/program/cfp" TargetMode="External"/><Relationship Id="rId3" Type="http://schemas.openxmlformats.org/officeDocument/2006/relationships/hyperlink" Target="http://events.linuxfoundation.org/events/automotive-linux-summit/program/cf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25912" y="1874837"/>
            <a:ext cx="5791200" cy="2078037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00"/>
                </a:solidFill>
              </a:rPr>
              <a:t>Automotive Grade Linux </a:t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b="1" dirty="0" smtClean="0">
                <a:solidFill>
                  <a:srgbClr val="000000"/>
                </a:solidFill>
              </a:rPr>
              <a:t>System Architecture Team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0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Status - RVI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Release </a:t>
            </a:r>
            <a:r>
              <a:rPr lang="en-US" sz="3600" dirty="0"/>
              <a:t>1 HVAC Control completed in September</a:t>
            </a:r>
          </a:p>
          <a:p>
            <a:r>
              <a:rPr lang="en-US" sz="3600" dirty="0"/>
              <a:t>Release 2 Software Over the Air Download completed in October</a:t>
            </a:r>
          </a:p>
          <a:p>
            <a:r>
              <a:rPr lang="en-US" sz="3600" dirty="0"/>
              <a:t>Release 3 scheduled for January</a:t>
            </a:r>
          </a:p>
          <a:p>
            <a:pPr lvl="1"/>
            <a:r>
              <a:rPr lang="en-US" sz="3200" dirty="0"/>
              <a:t>Vehicle Tracking </a:t>
            </a:r>
            <a:r>
              <a:rPr lang="en-US" sz="3200" dirty="0" smtClean="0"/>
              <a:t>Demo on Web Run-Time</a:t>
            </a:r>
          </a:p>
          <a:p>
            <a:pPr lvl="1"/>
            <a:r>
              <a:rPr lang="en-US" sz="3200" dirty="0" smtClean="0"/>
              <a:t>Core RVI support for Crosswalk with a demo app for testing Crosswalk</a:t>
            </a:r>
          </a:p>
          <a:p>
            <a:r>
              <a:rPr lang="en-US" sz="3600" dirty="0" smtClean="0"/>
              <a:t>Next Release (late Q1 2015)</a:t>
            </a:r>
            <a:endParaRPr lang="en-US" sz="3600" dirty="0"/>
          </a:p>
          <a:p>
            <a:pPr lvl="2"/>
            <a:r>
              <a:rPr lang="en-US" sz="2800" dirty="0" smtClean="0"/>
              <a:t>Convert existing apps </a:t>
            </a:r>
            <a:r>
              <a:rPr lang="en-US" sz="2800" dirty="0"/>
              <a:t>from </a:t>
            </a:r>
            <a:r>
              <a:rPr lang="en-US" sz="2800" dirty="0" err="1" smtClean="0"/>
              <a:t>Tizen</a:t>
            </a:r>
            <a:r>
              <a:rPr lang="en-US" sz="2800" dirty="0"/>
              <a:t> </a:t>
            </a:r>
            <a:r>
              <a:rPr lang="en-US" sz="2800" dirty="0" smtClean="0"/>
              <a:t>Web </a:t>
            </a:r>
            <a:r>
              <a:rPr lang="en-US" sz="2800" dirty="0"/>
              <a:t>Run Time to </a:t>
            </a:r>
            <a:r>
              <a:rPr lang="en-US" sz="2800" dirty="0" smtClean="0"/>
              <a:t>Crosswalk</a:t>
            </a:r>
          </a:p>
          <a:p>
            <a:pPr lvl="2"/>
            <a:r>
              <a:rPr lang="en-US" sz="2800" dirty="0" smtClean="0"/>
              <a:t>Joiner project collaboration</a:t>
            </a:r>
          </a:p>
          <a:p>
            <a:pPr lvl="2"/>
            <a:r>
              <a:rPr lang="en-US" sz="2800" dirty="0" smtClean="0"/>
              <a:t>Two additional OEMs evaluating RVI</a:t>
            </a:r>
          </a:p>
          <a:p>
            <a:pPr lvl="2"/>
            <a:r>
              <a:rPr lang="en-US" sz="2800" dirty="0" smtClean="0"/>
              <a:t>Expanded functionality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1168399" cy="401638"/>
          </a:xfrm>
          <a:prstGeom prst="rect">
            <a:avLst/>
          </a:prstGeom>
        </p:spPr>
        <p:txBody>
          <a:bodyPr/>
          <a:lstStyle/>
          <a:p>
            <a:fld id="{E432368D-B76D-4220-A32A-1FEF2DC99F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 Framework Security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Font typeface="Arial"/>
              <a:buChar char="•"/>
            </a:pPr>
            <a:r>
              <a:rPr lang="en-US" dirty="0" smtClean="0"/>
              <a:t>Acting Lead</a:t>
            </a:r>
            <a:r>
              <a:rPr lang="en-US" dirty="0"/>
              <a:t>: </a:t>
            </a:r>
            <a:r>
              <a:rPr lang="en-US" dirty="0" smtClean="0"/>
              <a:t>Walt Miner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Wiki page created 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Reviewing </a:t>
            </a:r>
            <a:r>
              <a:rPr lang="en-US" dirty="0" err="1" smtClean="0"/>
              <a:t>Tizen</a:t>
            </a:r>
            <a:r>
              <a:rPr lang="en-US" dirty="0" smtClean="0"/>
              <a:t> and AGL materials prior to project kick-off to get a handle on the current state</a:t>
            </a:r>
            <a:endParaRPr lang="en-US" dirty="0"/>
          </a:p>
          <a:p>
            <a:pPr marL="1257300" lvl="2" indent="-45720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Holiday Homework</a:t>
            </a:r>
          </a:p>
          <a:p>
            <a:pPr lvl="1">
              <a:buFontTx/>
              <a:buChar char="-"/>
            </a:pPr>
            <a:r>
              <a:rPr lang="en-US" dirty="0" smtClean="0"/>
              <a:t>Answer these questions. 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Where should AGL be at the end of 2015?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my company doing to reach that goal?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How do I help meet that goal</a:t>
            </a:r>
            <a:r>
              <a:rPr lang="en-US" dirty="0" smtClean="0"/>
              <a:t>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Is the project list still a good list?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Are there more collaborative projects with GENIVI like the media manager?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Deadline Second week of Jan for 2015 GENIVI MM phase 2 requirements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ARM board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Bluetooth AVRCP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DLNA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the SAT doing to help our members create an experience for their customers that is more compelling than Apple Car Play or Android?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What are the biggest impediments using </a:t>
            </a:r>
            <a:r>
              <a:rPr lang="en-US" dirty="0" err="1" smtClean="0"/>
              <a:t>Tizen</a:t>
            </a:r>
            <a:r>
              <a:rPr lang="en-US" dirty="0" smtClean="0"/>
              <a:t> for creating that experience?</a:t>
            </a:r>
          </a:p>
          <a:p>
            <a:pPr marL="1828800" lvl="3" indent="-457200">
              <a:buAutoNum type="alphaLcPeriod"/>
            </a:pPr>
            <a:endParaRPr lang="en-US" dirty="0" smtClean="0"/>
          </a:p>
          <a:p>
            <a:pPr marL="1828800" lvl="3" indent="-457200"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34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153815"/>
            <a:ext cx="9072563" cy="72482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Japan FTF - Expectation </a:t>
            </a:r>
            <a:r>
              <a:rPr kumimoji="1" lang="en-US" altLang="ja-JP" dirty="0" smtClean="0"/>
              <a:t>for 2015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4031" y="1146704"/>
            <a:ext cx="9072563" cy="5606257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Toyota want to work on the multi-display as well as refining AGL App Framework (on spec v0.82)</a:t>
            </a:r>
          </a:p>
          <a:p>
            <a:r>
              <a:rPr lang="en-US" altLang="ja-JP" dirty="0" smtClean="0"/>
              <a:t>Panasonic will thoroughly test crosswalk on Intel during Jan, and then </a:t>
            </a:r>
            <a:r>
              <a:rPr lang="en-US" altLang="ja-JP" dirty="0" err="1" smtClean="0"/>
              <a:t>Renesas</a:t>
            </a:r>
            <a:r>
              <a:rPr lang="en-US" altLang="ja-JP" dirty="0" smtClean="0"/>
              <a:t> during </a:t>
            </a:r>
            <a:r>
              <a:rPr lang="en-US" altLang="ja-JP" dirty="0" err="1" smtClean="0"/>
              <a:t>feb</a:t>
            </a:r>
            <a:r>
              <a:rPr lang="en-US" altLang="ja-JP" dirty="0" smtClean="0"/>
              <a:t>, then develop an app to test the capacity of Crosswalk during March.</a:t>
            </a:r>
          </a:p>
          <a:p>
            <a:r>
              <a:rPr kumimoji="1" lang="en-US" altLang="ja-JP" dirty="0" err="1" smtClean="0"/>
              <a:t>Renesas</a:t>
            </a:r>
            <a:r>
              <a:rPr kumimoji="1" lang="en-US" altLang="ja-JP" dirty="0" smtClean="0"/>
              <a:t>, Fujitsu Ten and Mitsubishi will work together to work on the kernel.</a:t>
            </a:r>
          </a:p>
          <a:p>
            <a:r>
              <a:rPr lang="en-US" altLang="ja-JP" dirty="0" smtClean="0"/>
              <a:t>Fujitsu Ten will develop an app to test the </a:t>
            </a:r>
            <a:r>
              <a:rPr lang="en-US" altLang="ja-JP" dirty="0" err="1" smtClean="0"/>
              <a:t>fastboot</a:t>
            </a:r>
            <a:r>
              <a:rPr lang="en-US" altLang="ja-JP" dirty="0"/>
              <a:t> </a:t>
            </a:r>
            <a:r>
              <a:rPr lang="en-US" altLang="ja-JP" dirty="0" smtClean="0"/>
              <a:t>as well as back-camera app.</a:t>
            </a:r>
          </a:p>
          <a:p>
            <a:r>
              <a:rPr lang="en-US" altLang="ja-JP" dirty="0" err="1" smtClean="0"/>
              <a:t>AisinAW</a:t>
            </a:r>
            <a:r>
              <a:rPr lang="en-US" altLang="ja-JP" dirty="0" smtClean="0"/>
              <a:t> hopes to aggregate requirements for Navigation systems.</a:t>
            </a:r>
          </a:p>
          <a:p>
            <a:r>
              <a:rPr lang="en-US" altLang="ja-JP" dirty="0" smtClean="0"/>
              <a:t>Denso hope to port the real production software to AGL prototype and test.</a:t>
            </a:r>
          </a:p>
          <a:p>
            <a:r>
              <a:rPr lang="en-US" altLang="ja-JP" dirty="0" smtClean="0"/>
              <a:t>Eureka wants to contribute in terms of testing.</a:t>
            </a:r>
          </a:p>
          <a:p>
            <a:r>
              <a:rPr lang="en-US" altLang="ja-JP" dirty="0" smtClean="0"/>
              <a:t>NTT DATA MSE hopes to create some solutions based on AGL full-prototype</a:t>
            </a:r>
          </a:p>
          <a:p>
            <a:r>
              <a:rPr lang="en-US" altLang="ja-JP" dirty="0" smtClean="0"/>
              <a:t>Want to out-put more codes and test by AGL members.</a:t>
            </a:r>
            <a:endParaRPr lang="en-US" altLang="ja-JP" dirty="0"/>
          </a:p>
          <a:p>
            <a:r>
              <a:rPr lang="en-US" altLang="ja-JP" dirty="0" smtClean="0"/>
              <a:t>Thoroughly test the reference hardware.</a:t>
            </a:r>
          </a:p>
          <a:p>
            <a:r>
              <a:rPr lang="en-US" altLang="ja-JP" dirty="0" smtClean="0"/>
              <a:t>Improve the maturity of AGL components/distribution.</a:t>
            </a:r>
          </a:p>
          <a:p>
            <a:r>
              <a:rPr lang="en-US" altLang="ja-JP" dirty="0" smtClean="0"/>
              <a:t>Improve the communication among the members. Need more opportunities for F2F among the global members.</a:t>
            </a:r>
          </a:p>
          <a:p>
            <a:r>
              <a:rPr lang="en-US" altLang="ja-JP" dirty="0" smtClean="0"/>
              <a:t>Take more advantage of community (AGL/GENIVI/ </a:t>
            </a:r>
            <a:r>
              <a:rPr lang="en-US" altLang="ja-JP" dirty="0" err="1" smtClean="0"/>
              <a:t>Tizen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). </a:t>
            </a:r>
          </a:p>
          <a:p>
            <a:r>
              <a:rPr lang="en-US" altLang="ja-JP" dirty="0" smtClean="0"/>
              <a:t>Increase dialogues with other organizations. (GENIVI/OSADL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Recruit more AGL members.</a:t>
            </a:r>
          </a:p>
        </p:txBody>
      </p:sp>
    </p:spTree>
    <p:extLst>
      <p:ext uri="{BB962C8B-B14F-4D97-AF65-F5344CB8AC3E}">
        <p14:creationId xmlns:p14="http://schemas.microsoft.com/office/powerpoint/2010/main" val="217530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114800" y="2505075"/>
            <a:ext cx="5230813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6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Thank You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58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Attendees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870225"/>
              </p:ext>
            </p:extLst>
          </p:nvPr>
        </p:nvGraphicFramePr>
        <p:xfrm>
          <a:off x="1001712" y="1036637"/>
          <a:ext cx="680442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13180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Arthur Taylor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Telematics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Isao </a:t>
                      </a:r>
                      <a:r>
                        <a:rPr lang="en-US" dirty="0" err="1" smtClean="0"/>
                        <a:t>Ishibashi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Fujitsu TEN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Avery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Abhishek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Soni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Takehiko</a:t>
                      </a:r>
                      <a:r>
                        <a:rPr lang="en-US" dirty="0" smtClean="0"/>
                        <a:t> Yasuda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Johan </a:t>
                      </a:r>
                      <a:r>
                        <a:rPr lang="en-US" dirty="0" err="1" smtClean="0"/>
                        <a:t>Thelin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Pelogicore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Brett Branch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Mikko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Ylinen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 </a:t>
                      </a:r>
                      <a:r>
                        <a:rPr lang="en-US" dirty="0" err="1" smtClean="0"/>
                        <a:t>Wheller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 </a:t>
                      </a:r>
                      <a:r>
                        <a:rPr lang="en-US" dirty="0" err="1" smtClean="0"/>
                        <a:t>Rutten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 Popov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Rick De </a:t>
                      </a:r>
                      <a:r>
                        <a:rPr lang="en-US" dirty="0" err="1" smtClean="0"/>
                        <a:t>Vriese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Symphony </a:t>
                      </a:r>
                      <a:r>
                        <a:rPr lang="en-US" dirty="0" err="1" smtClean="0"/>
                        <a:t>Teleca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Tatsushi</a:t>
                      </a:r>
                      <a:r>
                        <a:rPr lang="en-US" dirty="0" smtClean="0"/>
                        <a:t> Yamamoto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Yoshiyuki Miki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Renesas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Walt Miner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Fukuyasu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2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Old Business</a:t>
            </a:r>
          </a:p>
          <a:p>
            <a:pPr lvl="1"/>
            <a:r>
              <a:rPr lang="en-US" dirty="0" err="1" smtClean="0"/>
              <a:t>Yocto</a:t>
            </a:r>
            <a:r>
              <a:rPr lang="en-US" dirty="0" smtClean="0"/>
              <a:t> Project Build Update. (</a:t>
            </a:r>
            <a:r>
              <a:rPr lang="en-US" dirty="0" err="1" smtClean="0"/>
              <a:t>Mikko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Project and Expert Group Reviews</a:t>
            </a:r>
          </a:p>
          <a:p>
            <a:r>
              <a:rPr lang="en-US" dirty="0" smtClean="0"/>
              <a:t>New Business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341437"/>
            <a:ext cx="9072563" cy="49895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Next meeting Jan 8 </a:t>
            </a:r>
          </a:p>
          <a:p>
            <a:pPr lvl="1"/>
            <a:r>
              <a:rPr lang="en-US" dirty="0" smtClean="0"/>
              <a:t>Cancel due to CES and holidays?</a:t>
            </a:r>
          </a:p>
          <a:p>
            <a:r>
              <a:rPr lang="en-US" dirty="0" smtClean="0"/>
              <a:t>AGL AMM Feb 25-26 Tokyo</a:t>
            </a:r>
          </a:p>
          <a:p>
            <a:pPr lvl="1"/>
            <a:r>
              <a:rPr lang="en-US" dirty="0" smtClean="0"/>
              <a:t>Registration email should be sent out on Friday</a:t>
            </a:r>
          </a:p>
          <a:p>
            <a:r>
              <a:rPr lang="en-US" dirty="0" smtClean="0"/>
              <a:t>Embedded Linux Conference Mar 23 -25 San Jose</a:t>
            </a:r>
          </a:p>
          <a:p>
            <a:pPr lvl="1"/>
            <a:r>
              <a:rPr lang="en-US" dirty="0" smtClean="0"/>
              <a:t>CFP </a:t>
            </a:r>
            <a:r>
              <a:rPr lang="en-US" u="sng" dirty="0">
                <a:hlinkClick r:id="rId2"/>
              </a:rPr>
              <a:t>https://events.linuxfoundation.org/events/embedded-linux-conference/program/cfp</a:t>
            </a:r>
            <a:endParaRPr lang="en-US" dirty="0" smtClean="0"/>
          </a:p>
          <a:p>
            <a:r>
              <a:rPr lang="en-US" dirty="0" smtClean="0"/>
              <a:t>Automotive Linux Summit June 1 -2 Tokyo</a:t>
            </a:r>
          </a:p>
          <a:p>
            <a:pPr lvl="1"/>
            <a:r>
              <a:rPr lang="en-US" dirty="0" smtClean="0"/>
              <a:t>CFP: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://events.linuxfoundation.org/events/automotive-linux-summit/program/</a:t>
            </a:r>
            <a:r>
              <a:rPr lang="en-US" dirty="0" smtClean="0">
                <a:hlinkClick r:id="rId3"/>
              </a:rPr>
              <a:t>cfp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4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Yocto</a:t>
            </a:r>
            <a:r>
              <a:rPr lang="en-US" dirty="0" smtClean="0"/>
              <a:t> Build Update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4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Yocto</a:t>
            </a:r>
            <a:r>
              <a:rPr lang="en-US" dirty="0" smtClean="0"/>
              <a:t>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493837"/>
            <a:ext cx="9072563" cy="4989512"/>
          </a:xfrm>
        </p:spPr>
        <p:txBody>
          <a:bodyPr/>
          <a:lstStyle/>
          <a:p>
            <a:r>
              <a:rPr lang="en-US" dirty="0" smtClean="0"/>
              <a:t>Updates to meta-</a:t>
            </a:r>
            <a:r>
              <a:rPr lang="en-US" dirty="0" err="1" smtClean="0"/>
              <a:t>tizen</a:t>
            </a:r>
            <a:r>
              <a:rPr lang="en-US" dirty="0" smtClean="0"/>
              <a:t> are in progress</a:t>
            </a:r>
          </a:p>
          <a:p>
            <a:r>
              <a:rPr lang="en-US" dirty="0" smtClean="0"/>
              <a:t>Differences between </a:t>
            </a:r>
            <a:r>
              <a:rPr lang="en-US" dirty="0" err="1" smtClean="0"/>
              <a:t>Yocto</a:t>
            </a:r>
            <a:r>
              <a:rPr lang="en-US" dirty="0" smtClean="0"/>
              <a:t>/ Poky 1.7 and meta-</a:t>
            </a:r>
            <a:r>
              <a:rPr lang="en-US" dirty="0" err="1" smtClean="0"/>
              <a:t>tizen</a:t>
            </a:r>
            <a:r>
              <a:rPr lang="en-US" dirty="0"/>
              <a:t> </a:t>
            </a:r>
            <a:r>
              <a:rPr lang="en-US" dirty="0" smtClean="0"/>
              <a:t>have been determined and </a:t>
            </a:r>
            <a:r>
              <a:rPr lang="en-US" dirty="0" err="1" smtClean="0"/>
              <a:t>Jira</a:t>
            </a:r>
            <a:r>
              <a:rPr lang="en-US" dirty="0" smtClean="0"/>
              <a:t> issues filed</a:t>
            </a:r>
          </a:p>
          <a:p>
            <a:r>
              <a:rPr lang="en-US" dirty="0" smtClean="0"/>
              <a:t>Release target for </a:t>
            </a:r>
            <a:r>
              <a:rPr lang="en-US" dirty="0" err="1" smtClean="0"/>
              <a:t>Yocto</a:t>
            </a:r>
            <a:r>
              <a:rPr lang="en-US" dirty="0" smtClean="0"/>
              <a:t> 1.7 based version of meta-</a:t>
            </a:r>
            <a:r>
              <a:rPr lang="en-US" dirty="0" err="1" smtClean="0"/>
              <a:t>tizen</a:t>
            </a:r>
            <a:r>
              <a:rPr lang="en-US" dirty="0" smtClean="0"/>
              <a:t> is the end of the year. </a:t>
            </a:r>
          </a:p>
          <a:p>
            <a:r>
              <a:rPr lang="en-US" dirty="0" smtClean="0">
                <a:solidFill>
                  <a:srgbClr val="34B315"/>
                </a:solidFill>
              </a:rPr>
              <a:t>Brett reported that it is still the goal to be complete end of 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5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9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AGL Reference Platform (Intel based)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341437"/>
            <a:ext cx="9072563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Achievements and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1168399" cy="401638"/>
          </a:xfrm>
          <a:prstGeom prst="rect">
            <a:avLst/>
          </a:prstGeom>
        </p:spPr>
        <p:txBody>
          <a:bodyPr/>
          <a:lstStyle/>
          <a:p>
            <a:fld id="{E432368D-B76D-4220-A32A-1FEF2DC99F7B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512" y="1951037"/>
            <a:ext cx="2895600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n-US" sz="2600" dirty="0" smtClean="0">
                <a:solidFill>
                  <a:srgbClr val="008000"/>
                </a:solidFill>
                <a:latin typeface="Calibri"/>
              </a:rPr>
              <a:t>June 2014</a:t>
            </a:r>
            <a:endParaRPr lang="en-US" sz="2600" dirty="0">
              <a:solidFill>
                <a:srgbClr val="008000"/>
              </a:solidFill>
              <a:latin typeface="Calibri"/>
            </a:endParaRP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Home Screen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Dashboard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Google Maps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HVAC</a:t>
            </a:r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Media Playback 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News Reader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Audio Controls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Bluetooth Phone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Smart Device Link Integration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87712" y="1951037"/>
            <a:ext cx="2895600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n-US" sz="2600" dirty="0" smtClean="0">
                <a:solidFill>
                  <a:srgbClr val="008000"/>
                </a:solidFill>
                <a:latin typeface="Calibri"/>
              </a:rPr>
              <a:t>October 2014</a:t>
            </a:r>
            <a:endParaRPr lang="en-US" sz="2600" dirty="0">
              <a:solidFill>
                <a:srgbClr val="008000"/>
              </a:solidFill>
              <a:latin typeface="Calibri"/>
            </a:endParaRP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Near Field Communication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Browser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err="1" smtClean="0">
                <a:solidFill>
                  <a:prstClr val="black"/>
                </a:solidFill>
                <a:latin typeface="Calibri"/>
              </a:rPr>
              <a:t>Wifi</a:t>
            </a:r>
            <a:endParaRPr lang="en-US" sz="2200" dirty="0" smtClean="0">
              <a:solidFill>
                <a:prstClr val="black"/>
              </a:solidFill>
              <a:latin typeface="Calibri"/>
            </a:endParaRP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Fingerprint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Voiceprint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Weather Email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4312" y="2027237"/>
            <a:ext cx="2895600" cy="306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n-US" sz="2600" dirty="0" smtClean="0">
                <a:solidFill>
                  <a:srgbClr val="008000"/>
                </a:solidFill>
                <a:latin typeface="Calibri"/>
              </a:rPr>
              <a:t>Q1 2015</a:t>
            </a:r>
            <a:endParaRPr lang="en-US" sz="2600" dirty="0">
              <a:solidFill>
                <a:srgbClr val="008000"/>
              </a:solidFill>
              <a:latin typeface="Calibri"/>
            </a:endParaRP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Convert to </a:t>
            </a: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Crosswalk</a:t>
            </a: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Revamped HMI contrasted from </a:t>
            </a:r>
            <a:r>
              <a:rPr lang="en-US" sz="2200" dirty="0" err="1" smtClean="0">
                <a:solidFill>
                  <a:prstClr val="black"/>
                </a:solidFill>
                <a:latin typeface="Calibri"/>
              </a:rPr>
              <a:t>Modello</a:t>
            </a:r>
            <a:endParaRPr lang="en-US" sz="2200" dirty="0" smtClean="0">
              <a:solidFill>
                <a:prstClr val="black"/>
              </a:solidFill>
              <a:latin typeface="Calibri"/>
            </a:endParaRPr>
          </a:p>
          <a:p>
            <a:pPr lvl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Additional applications</a:t>
            </a:r>
          </a:p>
        </p:txBody>
      </p:sp>
    </p:spTree>
    <p:extLst>
      <p:ext uri="{BB962C8B-B14F-4D97-AF65-F5344CB8AC3E}">
        <p14:creationId xmlns:p14="http://schemas.microsoft.com/office/powerpoint/2010/main" val="1838515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AGL Reference Platform (ARM based)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Started in Q3 2014</a:t>
            </a:r>
          </a:p>
          <a:p>
            <a:pPr lvl="1"/>
            <a:r>
              <a:rPr lang="en-US" sz="3200" dirty="0" smtClean="0"/>
              <a:t>Based on </a:t>
            </a:r>
            <a:r>
              <a:rPr lang="en-US" sz="3200" dirty="0" err="1" smtClean="0"/>
              <a:t>Renesas</a:t>
            </a:r>
            <a:r>
              <a:rPr lang="en-US" sz="3200" dirty="0" smtClean="0"/>
              <a:t> Porter board</a:t>
            </a:r>
          </a:p>
          <a:p>
            <a:pPr lvl="1"/>
            <a:r>
              <a:rPr lang="en-US" sz="3200" dirty="0" smtClean="0"/>
              <a:t>Initial BSP based on 3.10 kernel released to </a:t>
            </a:r>
            <a:r>
              <a:rPr lang="en-US" sz="3200" dirty="0" err="1" smtClean="0"/>
              <a:t>Tizen</a:t>
            </a:r>
            <a:endParaRPr lang="en-US" sz="3200" dirty="0" smtClean="0"/>
          </a:p>
          <a:p>
            <a:pPr lvl="1"/>
            <a:r>
              <a:rPr lang="en-US" sz="3200" dirty="0" smtClean="0"/>
              <a:t>Board to be released in January with 3.14 LTSI kernel</a:t>
            </a:r>
          </a:p>
          <a:p>
            <a:pPr lvl="1"/>
            <a:r>
              <a:rPr lang="en-US" sz="3200" dirty="0" smtClean="0"/>
              <a:t>Reference applications coming in Q1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1168399" cy="401638"/>
          </a:xfrm>
          <a:prstGeom prst="rect">
            <a:avLst/>
          </a:prstGeom>
        </p:spPr>
        <p:txBody>
          <a:bodyPr/>
          <a:lstStyle/>
          <a:p>
            <a:fld id="{E432368D-B76D-4220-A32A-1FEF2DC99F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3140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24575</TotalTime>
  <Words>775</Words>
  <Application>Microsoft Macintosh PowerPoint</Application>
  <PresentationFormat>Custom</PresentationFormat>
  <Paragraphs>157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Design</vt:lpstr>
      <vt:lpstr>Automotive Grade Linux  System Architecture Team</vt:lpstr>
      <vt:lpstr>Meeting Attendees</vt:lpstr>
      <vt:lpstr>Agenda</vt:lpstr>
      <vt:lpstr>Announcements</vt:lpstr>
      <vt:lpstr>Yocto Build Update</vt:lpstr>
      <vt:lpstr>Yocto Build</vt:lpstr>
      <vt:lpstr>Project Updates</vt:lpstr>
      <vt:lpstr>AGL Reference Platform (Intel based)</vt:lpstr>
      <vt:lpstr>AGL Reference Platform (ARM based)</vt:lpstr>
      <vt:lpstr>Project Status - RVI</vt:lpstr>
      <vt:lpstr>App Framework Security Analysis</vt:lpstr>
      <vt:lpstr>New Business</vt:lpstr>
      <vt:lpstr>Japan FTF - Expectation for 2015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AGL Introduction</dc:title>
  <dc:subject>Introduction to Automotive Grade Linux</dc:subject>
  <dc:creator>Dan Cauchy</dc:creator>
  <cp:lastModifiedBy>Walt Miner</cp:lastModifiedBy>
  <cp:revision>242</cp:revision>
  <cp:lastPrinted>2014-12-19T16:26:23Z</cp:lastPrinted>
  <dcterms:created xsi:type="dcterms:W3CDTF">2013-06-13T18:51:33Z</dcterms:created>
  <dcterms:modified xsi:type="dcterms:W3CDTF">2014-12-19T16:27:24Z</dcterms:modified>
</cp:coreProperties>
</file>