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6"/>
  </p:notesMasterIdLst>
  <p:sldIdLst>
    <p:sldId id="312" r:id="rId2"/>
    <p:sldId id="345" r:id="rId3"/>
    <p:sldId id="313" r:id="rId4"/>
    <p:sldId id="318" r:id="rId5"/>
    <p:sldId id="314" r:id="rId6"/>
    <p:sldId id="319" r:id="rId7"/>
    <p:sldId id="320" r:id="rId8"/>
    <p:sldId id="335" r:id="rId9"/>
    <p:sldId id="336" r:id="rId10"/>
    <p:sldId id="337" r:id="rId11"/>
    <p:sldId id="344" r:id="rId12"/>
    <p:sldId id="324" r:id="rId13"/>
    <p:sldId id="323" r:id="rId14"/>
    <p:sldId id="277" r:id="rId15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7" autoAdjust="0"/>
  </p:normalViewPr>
  <p:slideViewPr>
    <p:cSldViewPr>
      <p:cViewPr varScale="1">
        <p:scale>
          <a:sx n="65" d="100"/>
          <a:sy n="65" d="100"/>
        </p:scale>
        <p:origin x="-174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14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project-proto-ivi-syste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eg-rv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automotivelinux.org/project-agl-demonstra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Reference Platform (ARM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Full Prototype IVI System </a:t>
            </a:r>
            <a:r>
              <a:rPr lang="en-US" dirty="0" smtClean="0"/>
              <a:t>(Lead: </a:t>
            </a:r>
            <a:r>
              <a:rPr lang="en-US" dirty="0" err="1" smtClean="0"/>
              <a:t>Hisao</a:t>
            </a:r>
            <a:r>
              <a:rPr lang="en-US" dirty="0" smtClean="0"/>
              <a:t> </a:t>
            </a:r>
            <a:r>
              <a:rPr lang="en-US" dirty="0" err="1" smtClean="0"/>
              <a:t>Munakata</a:t>
            </a:r>
            <a:r>
              <a:rPr lang="en-US" dirty="0" smtClean="0"/>
              <a:t> - </a:t>
            </a:r>
            <a:r>
              <a:rPr lang="en-US" dirty="0" err="1" smtClean="0"/>
              <a:t>Renesas</a:t>
            </a:r>
            <a:r>
              <a:rPr lang="en-US" dirty="0" smtClean="0"/>
              <a:t>)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Face to face next week in Japan?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Hardware release slightly delayed. 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Port to 3.14 kernel on-going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Schedule to be revised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9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Status - RVI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46237"/>
            <a:ext cx="9261474" cy="4368800"/>
          </a:xfrm>
        </p:spPr>
        <p:txBody>
          <a:bodyPr>
            <a:normAutofit/>
          </a:bodyPr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Remote Vehicle Interaction </a:t>
            </a:r>
            <a:r>
              <a:rPr lang="en-US" dirty="0" smtClean="0"/>
              <a:t>(Lead: Magnus </a:t>
            </a:r>
            <a:r>
              <a:rPr lang="en-US" dirty="0" err="1" smtClean="0"/>
              <a:t>Feuer</a:t>
            </a:r>
            <a:r>
              <a:rPr lang="en-US" dirty="0" smtClean="0"/>
              <a:t> - JLR )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Category: User Experience</a:t>
            </a:r>
          </a:p>
          <a:p>
            <a:pPr marL="1257300" lvl="2" indent="-457200">
              <a:buFont typeface="Arial"/>
              <a:buChar char="•"/>
            </a:pPr>
            <a:r>
              <a:rPr lang="en-US" sz="3200" dirty="0" smtClean="0"/>
              <a:t>Milestones</a:t>
            </a:r>
          </a:p>
          <a:p>
            <a:pPr marL="1714500" lvl="3" indent="-457200">
              <a:buFont typeface="Arial"/>
              <a:buChar char="•"/>
            </a:pPr>
            <a:r>
              <a:rPr lang="en-US" sz="2800" dirty="0" smtClean="0"/>
              <a:t>Next sprints</a:t>
            </a:r>
          </a:p>
          <a:p>
            <a:pPr marL="2171700" lvl="4" indent="-457200"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onversion to Crosswalk</a:t>
            </a:r>
          </a:p>
          <a:p>
            <a:pPr marL="2171700" lvl="4" indent="-457200">
              <a:buFont typeface="Arial"/>
              <a:buChar char="•"/>
            </a:pPr>
            <a:r>
              <a:rPr lang="en-US" sz="2800" dirty="0" smtClean="0"/>
              <a:t>Vehicle tracking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32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 Framework Security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Font typeface="Arial"/>
              <a:buChar char="•"/>
            </a:pPr>
            <a:r>
              <a:rPr lang="en-US" dirty="0" smtClean="0"/>
              <a:t>Acting Lead</a:t>
            </a:r>
            <a:r>
              <a:rPr lang="en-US" dirty="0"/>
              <a:t>: </a:t>
            </a:r>
            <a:r>
              <a:rPr lang="en-US" dirty="0" smtClean="0"/>
              <a:t>Walt Miner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Wiki page created 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Reviewing </a:t>
            </a:r>
            <a:r>
              <a:rPr lang="en-US" dirty="0" err="1" smtClean="0"/>
              <a:t>Tizen</a:t>
            </a:r>
            <a:r>
              <a:rPr lang="en-US" dirty="0" smtClean="0"/>
              <a:t> and AGL materials prior to project kick-off to get a handle on the current state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8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Joint Media Manager Project with GENIVI </a:t>
            </a:r>
          </a:p>
          <a:p>
            <a:pPr lvl="1"/>
            <a:r>
              <a:rPr lang="en-US" dirty="0" smtClean="0"/>
              <a:t>Planning for extending Media Manager functionality to include video and other topics has started</a:t>
            </a:r>
            <a:r>
              <a:rPr lang="en-US" dirty="0"/>
              <a:t> </a:t>
            </a:r>
            <a:r>
              <a:rPr lang="en-US" dirty="0" smtClean="0"/>
              <a:t>within GENIVI</a:t>
            </a:r>
          </a:p>
          <a:p>
            <a:pPr lvl="1"/>
            <a:r>
              <a:rPr lang="en-US" dirty="0" smtClean="0"/>
              <a:t>AGL could consider the proposed Media Manager project that is on our list to be completed as Phase I of the joint project</a:t>
            </a:r>
          </a:p>
          <a:p>
            <a:pPr lvl="1"/>
            <a:r>
              <a:rPr lang="en-US" dirty="0" smtClean="0"/>
              <a:t>Brett mentioned that Intel is doing their planning for next year and one topic is the </a:t>
            </a:r>
            <a:r>
              <a:rPr lang="en-US" dirty="0" err="1" smtClean="0"/>
              <a:t>Tizen</a:t>
            </a:r>
            <a:r>
              <a:rPr lang="en-US" dirty="0" smtClean="0"/>
              <a:t> Media Manager and whether they should focus on this project instead</a:t>
            </a:r>
          </a:p>
          <a:p>
            <a:pPr lvl="1"/>
            <a:r>
              <a:rPr lang="en-US" dirty="0" smtClean="0"/>
              <a:t>Action Item: Walt to contact GENIVI about AGL participation in planning for next year.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849662"/>
              </p:ext>
            </p:extLst>
          </p:nvPr>
        </p:nvGraphicFramePr>
        <p:xfrm>
          <a:off x="1001712" y="1036637"/>
          <a:ext cx="6804423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Brett Branch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Mikko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 </a:t>
                      </a:r>
                      <a:r>
                        <a:rPr lang="en-US" dirty="0" err="1" smtClean="0"/>
                        <a:t>Rutten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 Popov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Old </a:t>
            </a:r>
            <a:r>
              <a:rPr lang="en-US" dirty="0"/>
              <a:t>Business</a:t>
            </a:r>
          </a:p>
          <a:p>
            <a:pPr lvl="1"/>
            <a:r>
              <a:rPr lang="en-US" dirty="0" err="1" smtClean="0"/>
              <a:t>Yocto</a:t>
            </a:r>
            <a:r>
              <a:rPr lang="en-US" dirty="0" smtClean="0"/>
              <a:t> Project </a:t>
            </a:r>
            <a:r>
              <a:rPr lang="en-US" dirty="0"/>
              <a:t>Build Update. </a:t>
            </a:r>
            <a:r>
              <a:rPr lang="en-US" dirty="0" smtClean="0"/>
              <a:t>(</a:t>
            </a:r>
            <a:r>
              <a:rPr lang="en-US" dirty="0" err="1" smtClean="0"/>
              <a:t>Mikko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Specification </a:t>
            </a:r>
            <a:r>
              <a:rPr lang="en-US" dirty="0"/>
              <a:t>project </a:t>
            </a:r>
          </a:p>
          <a:p>
            <a:r>
              <a:rPr lang="en-US" dirty="0" smtClean="0"/>
              <a:t>Project and Expert Group Reviews</a:t>
            </a:r>
          </a:p>
          <a:p>
            <a:r>
              <a:rPr lang="en-US" dirty="0" smtClean="0"/>
              <a:t>New Business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Yocto</a:t>
            </a:r>
            <a:r>
              <a:rPr lang="en-US" dirty="0" smtClean="0"/>
              <a:t> Build Update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Yocto</a:t>
            </a:r>
            <a:r>
              <a:rPr lang="en-US" dirty="0" smtClean="0"/>
              <a:t>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493837"/>
            <a:ext cx="9072563" cy="4989512"/>
          </a:xfrm>
        </p:spPr>
        <p:txBody>
          <a:bodyPr/>
          <a:lstStyle/>
          <a:p>
            <a:r>
              <a:rPr lang="en-US" dirty="0" smtClean="0"/>
              <a:t>Updates to meta-</a:t>
            </a:r>
            <a:r>
              <a:rPr lang="en-US" dirty="0" err="1" smtClean="0"/>
              <a:t>tizen</a:t>
            </a:r>
            <a:r>
              <a:rPr lang="en-US" dirty="0" smtClean="0"/>
              <a:t> are in progress</a:t>
            </a:r>
          </a:p>
          <a:p>
            <a:r>
              <a:rPr lang="en-US" dirty="0" smtClean="0"/>
              <a:t>Differences between </a:t>
            </a:r>
            <a:r>
              <a:rPr lang="en-US" dirty="0" err="1" smtClean="0"/>
              <a:t>Yocto</a:t>
            </a:r>
            <a:r>
              <a:rPr lang="en-US" dirty="0" smtClean="0"/>
              <a:t>/ Poky 1.7 and meta-</a:t>
            </a:r>
            <a:r>
              <a:rPr lang="en-US" dirty="0" err="1" smtClean="0"/>
              <a:t>tizen</a:t>
            </a:r>
            <a:r>
              <a:rPr lang="en-US" dirty="0"/>
              <a:t> </a:t>
            </a:r>
            <a:r>
              <a:rPr lang="en-US" dirty="0" smtClean="0"/>
              <a:t>have been determined and </a:t>
            </a:r>
            <a:r>
              <a:rPr lang="en-US" dirty="0" err="1" smtClean="0"/>
              <a:t>Jira</a:t>
            </a:r>
            <a:r>
              <a:rPr lang="en-US" dirty="0" smtClean="0"/>
              <a:t> issues filed</a:t>
            </a:r>
          </a:p>
          <a:p>
            <a:r>
              <a:rPr lang="en-US" dirty="0" smtClean="0"/>
              <a:t>Release target for </a:t>
            </a:r>
            <a:r>
              <a:rPr lang="en-US" dirty="0" err="1" smtClean="0"/>
              <a:t>Yocto</a:t>
            </a:r>
            <a:r>
              <a:rPr lang="en-US" dirty="0" smtClean="0"/>
              <a:t> 1.7 based version of meta-</a:t>
            </a:r>
            <a:r>
              <a:rPr lang="en-US" dirty="0" err="1" smtClean="0"/>
              <a:t>tizen</a:t>
            </a:r>
            <a:r>
              <a:rPr lang="en-US" dirty="0" smtClean="0"/>
              <a:t> is the end of the year. </a:t>
            </a:r>
            <a:endParaRPr lang="en-US" dirty="0" smtClean="0"/>
          </a:p>
          <a:p>
            <a:r>
              <a:rPr lang="en-US" dirty="0" smtClean="0">
                <a:solidFill>
                  <a:srgbClr val="34B315"/>
                </a:solidFill>
              </a:rPr>
              <a:t>Brett reported that it is still the goal to be complete end of year</a:t>
            </a:r>
            <a:endParaRPr lang="en-US" dirty="0" smtClean="0">
              <a:solidFill>
                <a:srgbClr val="34B31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5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9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Specification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Proposed December 15 Milestone</a:t>
            </a:r>
          </a:p>
          <a:p>
            <a:pPr lvl="1"/>
            <a:r>
              <a:rPr lang="en-US" dirty="0" smtClean="0"/>
              <a:t>Finalize DOORS NG Schema</a:t>
            </a:r>
          </a:p>
          <a:p>
            <a:pPr lvl="1"/>
            <a:r>
              <a:rPr lang="en-US" dirty="0" smtClean="0"/>
              <a:t>Requirements Management Process in place</a:t>
            </a:r>
          </a:p>
          <a:p>
            <a:pPr lvl="1"/>
            <a:r>
              <a:rPr lang="en-US" dirty="0" smtClean="0"/>
              <a:t>DOORS NG and process training available</a:t>
            </a:r>
          </a:p>
          <a:p>
            <a:pPr lvl="1"/>
            <a:r>
              <a:rPr lang="en-US" dirty="0" smtClean="0"/>
              <a:t>Specification owners identified</a:t>
            </a:r>
          </a:p>
          <a:p>
            <a:pPr lvl="1"/>
            <a:r>
              <a:rPr lang="en-US" dirty="0" smtClean="0"/>
              <a:t>Schedule for completing v1.0 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Second kick-off meeting immediately following SC</a:t>
            </a:r>
          </a:p>
          <a:p>
            <a:pPr lvl="1"/>
            <a:r>
              <a:rPr lang="en-US" dirty="0" smtClean="0"/>
              <a:t>Choose a few use cases to work through to system requirements using Sand Box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1168399" cy="401638"/>
          </a:xfrm>
          <a:prstGeom prst="rect">
            <a:avLst/>
          </a:prstGeom>
        </p:spPr>
        <p:txBody>
          <a:bodyPr/>
          <a:lstStyle/>
          <a:p>
            <a:fld id="{E432368D-B76D-4220-A32A-1FEF2DC99F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1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AGL Reference Platform (Intel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1" indent="-457200">
              <a:buFont typeface="Arial"/>
              <a:buChar char="•"/>
            </a:pPr>
            <a:r>
              <a:rPr lang="en-US" dirty="0" smtClean="0">
                <a:hlinkClick r:id="rId2"/>
              </a:rPr>
              <a:t>AGL Reference Platform </a:t>
            </a:r>
            <a:r>
              <a:rPr lang="en-US" dirty="0" smtClean="0"/>
              <a:t>(</a:t>
            </a:r>
            <a:r>
              <a:rPr lang="en-US" dirty="0"/>
              <a:t>Lead: </a:t>
            </a:r>
            <a:r>
              <a:rPr lang="en-US" dirty="0" smtClean="0"/>
              <a:t>Paul </a:t>
            </a:r>
            <a:r>
              <a:rPr lang="en-US" dirty="0" err="1" smtClean="0"/>
              <a:t>Wheller</a:t>
            </a:r>
            <a:r>
              <a:rPr lang="en-US" dirty="0" smtClean="0"/>
              <a:t> - JLR)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r>
              <a:rPr lang="en-US" sz="2800" dirty="0"/>
              <a:t>Category: User </a:t>
            </a:r>
            <a:r>
              <a:rPr lang="en-US" sz="2800" dirty="0" smtClean="0"/>
              <a:t>Experience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Intel based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Action item for project wiki to be updated with schedule, scope, description, project leads and committers, etc. </a:t>
            </a:r>
          </a:p>
          <a:p>
            <a:pPr marL="1257300" lvl="2" indent="-457200">
              <a:buFont typeface="Arial"/>
              <a:buChar char="•"/>
            </a:pPr>
            <a:r>
              <a:rPr lang="en-US" sz="2800" dirty="0" smtClean="0"/>
              <a:t>Sprint planning completed –2 sprints (6 weeks) to convert to Crosswalk </a:t>
            </a:r>
          </a:p>
          <a:p>
            <a:pPr marL="1257300" lvl="2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7794E44B-9CD1-4E38-A2A6-5383FDF5BA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599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23519</TotalTime>
  <Words>479</Words>
  <Application>Microsoft Macintosh PowerPoint</Application>
  <PresentationFormat>Custom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Automotive Grade Linux  System Architecture Team</vt:lpstr>
      <vt:lpstr>Meeting Attendees</vt:lpstr>
      <vt:lpstr>Agenda</vt:lpstr>
      <vt:lpstr>Announcements</vt:lpstr>
      <vt:lpstr>Yocto Build Update</vt:lpstr>
      <vt:lpstr>Yocto Build</vt:lpstr>
      <vt:lpstr>Project Updates</vt:lpstr>
      <vt:lpstr>AGL Specification Project</vt:lpstr>
      <vt:lpstr>AGL Reference Platform (Intel based)</vt:lpstr>
      <vt:lpstr>AGL Reference Platform (ARM based)</vt:lpstr>
      <vt:lpstr>Project Status - RVI</vt:lpstr>
      <vt:lpstr>App Framework Security Analysis</vt:lpstr>
      <vt:lpstr>New Business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233</cp:revision>
  <cp:lastPrinted>1601-01-01T00:00:00Z</cp:lastPrinted>
  <dcterms:created xsi:type="dcterms:W3CDTF">2013-06-13T18:51:33Z</dcterms:created>
  <dcterms:modified xsi:type="dcterms:W3CDTF">2014-12-15T22:09:14Z</dcterms:modified>
</cp:coreProperties>
</file>