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4"/>
  </p:notesMasterIdLst>
  <p:sldIdLst>
    <p:sldId id="312" r:id="rId2"/>
    <p:sldId id="313" r:id="rId3"/>
    <p:sldId id="333" r:id="rId4"/>
    <p:sldId id="318" r:id="rId5"/>
    <p:sldId id="327" r:id="rId6"/>
    <p:sldId id="328" r:id="rId7"/>
    <p:sldId id="329" r:id="rId8"/>
    <p:sldId id="314" r:id="rId9"/>
    <p:sldId id="319" r:id="rId10"/>
    <p:sldId id="316" r:id="rId11"/>
    <p:sldId id="317" r:id="rId12"/>
    <p:sldId id="320" r:id="rId13"/>
    <p:sldId id="294" r:id="rId14"/>
    <p:sldId id="326" r:id="rId15"/>
    <p:sldId id="321" r:id="rId16"/>
    <p:sldId id="322" r:id="rId17"/>
    <p:sldId id="324" r:id="rId18"/>
    <p:sldId id="332" r:id="rId19"/>
    <p:sldId id="325" r:id="rId20"/>
    <p:sldId id="331" r:id="rId21"/>
    <p:sldId id="323" r:id="rId22"/>
    <p:sldId id="277" r:id="rId23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7" autoAdjust="0"/>
  </p:normalViewPr>
  <p:slideViewPr>
    <p:cSldViewPr>
      <p:cViewPr varScale="1">
        <p:scale>
          <a:sx n="107" d="100"/>
          <a:sy n="107" d="100"/>
        </p:scale>
        <p:origin x="-72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2213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12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0"/>
            <a:ext cx="3351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398963" y="0"/>
            <a:ext cx="3351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0" y="9555163"/>
            <a:ext cx="33512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7B2C4-CAB9-4A91-92AF-342D7E883682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512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fld id="{8D53E9E0-B808-4A29-8FA3-505DEEEB7D2C}" type="slidenum">
              <a:rPr lang="en-US" alt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</a:pPr>
              <a:t>22</a:t>
            </a:fld>
            <a:endParaRPr lang="en-US" altLang="en-US" sz="14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6912" y="2332037"/>
            <a:ext cx="475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2" y="2179637"/>
            <a:ext cx="2413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B86DE6-9535-4AB9-AF06-204316FC40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2" y="6576584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750"/>
            <a:ext cx="2159064" cy="80482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automotivelinux.org/agl-sat-spec-structur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automotivelinux.org/project-agl-demonstrator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automotivelinux.org/project-proto-ivi-syste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automotivelinux.org/eg-r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automotivelinux.org/project-tizen-gap-analysi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25912" y="1874837"/>
            <a:ext cx="5791200" cy="2078037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</a:rPr>
              <a:t>Automotive Grade Linux 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>System Architecture Team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0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 update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66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Spec to </a:t>
            </a:r>
            <a:r>
              <a:rPr lang="en-US" dirty="0" err="1" smtClean="0"/>
              <a:t>Tizen</a:t>
            </a:r>
            <a:r>
              <a:rPr lang="en-US" dirty="0" smtClean="0"/>
              <a:t> 3.0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 to face meeting was held in Japan on October 3 to discuss results of the analysis and next steps</a:t>
            </a:r>
          </a:p>
          <a:p>
            <a:r>
              <a:rPr lang="en-US" dirty="0" smtClean="0"/>
              <a:t>Team will use the outputs from the gap analysis to drive Full Prototype project on </a:t>
            </a:r>
            <a:r>
              <a:rPr lang="en-US" dirty="0" err="1" smtClean="0"/>
              <a:t>Renesas</a:t>
            </a:r>
            <a:r>
              <a:rPr lang="en-US" dirty="0" smtClean="0"/>
              <a:t> hardware</a:t>
            </a:r>
          </a:p>
          <a:p>
            <a:r>
              <a:rPr lang="en-US" dirty="0" smtClean="0"/>
              <a:t>Next update in Gap Analysis will be after phase one of the prototype is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1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Project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9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417637"/>
            <a:ext cx="9072563" cy="498951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DOORS NG is on-line at last!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Philip </a:t>
            </a:r>
            <a:r>
              <a:rPr lang="en-US" dirty="0" err="1" smtClean="0"/>
              <a:t>Rutten</a:t>
            </a:r>
            <a:r>
              <a:rPr lang="en-US" dirty="0" smtClean="0"/>
              <a:t> (JLR) testing out functionality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SC approved a Requirements Management Expert Group be formed to determine the process and work flow.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JLR volunteered Phil to lead the EG. 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Walt will solicit members via SC mail list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Anyone from SAT interested in participating?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E44B-9CD1-4E38-A2A6-5383FDF5BAE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42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DOORS Update (Phil </a:t>
            </a:r>
            <a:r>
              <a:rPr lang="en-US" dirty="0" err="1" smtClean="0"/>
              <a:t>Rutten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265237"/>
            <a:ext cx="9072563" cy="49895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DOOR NG Schema being defined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S</a:t>
            </a:r>
            <a:r>
              <a:rPr lang="en-US" dirty="0" smtClean="0"/>
              <a:t>uccessfully </a:t>
            </a:r>
            <a:r>
              <a:rPr lang="en-US" dirty="0"/>
              <a:t>imported sample Use Case and System Requirements </a:t>
            </a:r>
            <a:r>
              <a:rPr lang="en-US" dirty="0" smtClean="0"/>
              <a:t>(0.82) modules </a:t>
            </a:r>
            <a:r>
              <a:rPr lang="en-US" dirty="0"/>
              <a:t>into </a:t>
            </a:r>
            <a:r>
              <a:rPr lang="en-US" dirty="0" smtClean="0"/>
              <a:t>sandbox database.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nvestigating </a:t>
            </a:r>
            <a:r>
              <a:rPr lang="en-US" dirty="0"/>
              <a:t>the best options for identifying and aligning (tracing/linking) the data in the </a:t>
            </a:r>
            <a:r>
              <a:rPr lang="en-US" dirty="0" smtClean="0"/>
              <a:t>AGL </a:t>
            </a:r>
            <a:r>
              <a:rPr lang="en-US" dirty="0"/>
              <a:t>Spec to the Use Case, System Requirement modules, etc</a:t>
            </a:r>
            <a:r>
              <a:rPr lang="en-US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Walt will send email forming Requirements EG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1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Specification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Domain structure for the spec needs to be approved by the SAT. </a:t>
            </a:r>
          </a:p>
          <a:p>
            <a:r>
              <a:rPr lang="en-US" dirty="0">
                <a:hlinkClick r:id="rId2"/>
              </a:rPr>
              <a:t>https://wiki.automotivelinux.org/agl-sat-spec-</a:t>
            </a:r>
            <a:r>
              <a:rPr lang="en-US" dirty="0" smtClean="0">
                <a:hlinkClick r:id="rId2"/>
              </a:rPr>
              <a:t>structure</a:t>
            </a:r>
            <a:endParaRPr lang="en-US" dirty="0"/>
          </a:p>
          <a:p>
            <a:r>
              <a:rPr lang="en-US" dirty="0" smtClean="0"/>
              <a:t>Since </a:t>
            </a:r>
            <a:r>
              <a:rPr lang="en-US" dirty="0"/>
              <a:t>this feeds directly into the DOORS NG structure we need to finalize this ASAP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04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r>
              <a:rPr lang="en-US" dirty="0"/>
              <a:t>viewed as a key topic that needs to be addressed by AGL</a:t>
            </a:r>
          </a:p>
          <a:p>
            <a:r>
              <a:rPr lang="en-US" dirty="0"/>
              <a:t>Form </a:t>
            </a:r>
            <a:r>
              <a:rPr lang="en-US" dirty="0" smtClean="0"/>
              <a:t>an </a:t>
            </a:r>
            <a:r>
              <a:rPr lang="en-US" dirty="0"/>
              <a:t>EG - Need outside expertise?</a:t>
            </a:r>
          </a:p>
          <a:p>
            <a:r>
              <a:rPr lang="en-US" dirty="0"/>
              <a:t>Create manageable areas of focus like secure updates or network security </a:t>
            </a:r>
          </a:p>
          <a:p>
            <a:r>
              <a:rPr lang="en-US" dirty="0"/>
              <a:t>Are there other automotive focused consortia that we can work with?</a:t>
            </a:r>
          </a:p>
        </p:txBody>
      </p:sp>
    </p:spTree>
    <p:extLst>
      <p:ext uri="{BB962C8B-B14F-4D97-AF65-F5344CB8AC3E}">
        <p14:creationId xmlns:p14="http://schemas.microsoft.com/office/powerpoint/2010/main" val="558257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Status – AGL Reference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Font typeface="Arial"/>
              <a:buChar char="•"/>
            </a:pPr>
            <a:r>
              <a:rPr lang="en-US" dirty="0" smtClean="0">
                <a:hlinkClick r:id="rId2"/>
              </a:rPr>
              <a:t>AGL Reference Platform </a:t>
            </a:r>
            <a:r>
              <a:rPr lang="en-US" dirty="0" smtClean="0"/>
              <a:t>(</a:t>
            </a:r>
            <a:r>
              <a:rPr lang="en-US" dirty="0"/>
              <a:t>Lead: </a:t>
            </a:r>
            <a:r>
              <a:rPr lang="en-US" dirty="0" smtClean="0"/>
              <a:t>JLR/Intel)</a:t>
            </a:r>
            <a:endParaRPr lang="en-US" dirty="0"/>
          </a:p>
          <a:p>
            <a:pPr marL="1257300" lvl="2" indent="-457200">
              <a:buFont typeface="Arial"/>
              <a:buChar char="•"/>
            </a:pPr>
            <a:r>
              <a:rPr lang="en-US" dirty="0"/>
              <a:t>Category: User </a:t>
            </a:r>
            <a:r>
              <a:rPr lang="en-US" dirty="0" smtClean="0"/>
              <a:t>Experience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Intel based</a:t>
            </a:r>
            <a:endParaRPr lang="en-US" dirty="0"/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Source Code and documentation updated on wiki</a:t>
            </a:r>
            <a:endParaRPr lang="en-US" dirty="0"/>
          </a:p>
          <a:p>
            <a:pPr marL="1257300" lvl="2" indent="-45720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8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Status – Full Prototype on 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Font typeface="Arial"/>
              <a:buChar char="•"/>
            </a:pPr>
            <a:r>
              <a:rPr lang="en-US" dirty="0" smtClean="0">
                <a:hlinkClick r:id="rId2"/>
              </a:rPr>
              <a:t>Full Prototype IVI System </a:t>
            </a:r>
            <a:r>
              <a:rPr lang="en-US" dirty="0" smtClean="0"/>
              <a:t>(Lead: </a:t>
            </a:r>
            <a:r>
              <a:rPr lang="en-US" dirty="0" err="1" smtClean="0"/>
              <a:t>Renesas</a:t>
            </a:r>
            <a:r>
              <a:rPr lang="en-US" dirty="0" smtClean="0"/>
              <a:t>)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Category: User Experience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ARM based </a:t>
            </a:r>
            <a:endParaRPr lang="en-US" dirty="0"/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Waiting on refined description and scope from </a:t>
            </a:r>
            <a:r>
              <a:rPr lang="en-US" dirty="0" err="1" smtClean="0"/>
              <a:t>Renesas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5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Status - RVI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46237"/>
            <a:ext cx="9261474" cy="4368800"/>
          </a:xfrm>
        </p:spPr>
        <p:txBody>
          <a:bodyPr>
            <a:normAutofit/>
          </a:bodyPr>
          <a:lstStyle/>
          <a:p>
            <a:pPr marL="857250" lvl="1" indent="-457200">
              <a:buFont typeface="Arial"/>
              <a:buChar char="•"/>
            </a:pPr>
            <a:r>
              <a:rPr lang="en-US" dirty="0" smtClean="0">
                <a:hlinkClick r:id="rId2"/>
              </a:rPr>
              <a:t>Remote Vehicle Interaction </a:t>
            </a:r>
            <a:r>
              <a:rPr lang="en-US" dirty="0" smtClean="0"/>
              <a:t>(Lead: Magnus </a:t>
            </a:r>
            <a:r>
              <a:rPr lang="en-US" dirty="0" err="1" smtClean="0"/>
              <a:t>Feuer</a:t>
            </a:r>
            <a:r>
              <a:rPr lang="en-US" dirty="0" smtClean="0"/>
              <a:t> - JLR )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Category: User Experience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Milestones</a:t>
            </a:r>
          </a:p>
          <a:p>
            <a:pPr marL="1714500" lvl="3" indent="-457200">
              <a:buFont typeface="Arial"/>
              <a:buChar char="•"/>
            </a:pPr>
            <a:r>
              <a:rPr lang="en-US" dirty="0" smtClean="0"/>
              <a:t>Version 0.2 released with Remote </a:t>
            </a:r>
            <a:r>
              <a:rPr lang="en-US" dirty="0"/>
              <a:t>HVAC control </a:t>
            </a:r>
            <a:endParaRPr lang="en-US" dirty="0" smtClean="0"/>
          </a:p>
          <a:p>
            <a:pPr marL="1714500" lvl="3" indent="-457200">
              <a:buFont typeface="Arial"/>
              <a:buChar char="•"/>
            </a:pPr>
            <a:r>
              <a:rPr lang="en-US" dirty="0" smtClean="0"/>
              <a:t>Software </a:t>
            </a:r>
            <a:r>
              <a:rPr lang="en-US" dirty="0"/>
              <a:t>Over The Air (SOTA) (Late Oct 2014)</a:t>
            </a:r>
            <a:r>
              <a:rPr lang="en-US" dirty="0" smtClean="0"/>
              <a:t> JLR Ramping up staff.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7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Old </a:t>
            </a:r>
            <a:r>
              <a:rPr lang="en-US" dirty="0"/>
              <a:t>Business</a:t>
            </a:r>
          </a:p>
          <a:p>
            <a:pPr lvl="1"/>
            <a:r>
              <a:rPr lang="en-US" dirty="0"/>
              <a:t>Face-to-Face Meetings</a:t>
            </a:r>
          </a:p>
          <a:p>
            <a:pPr lvl="1"/>
            <a:r>
              <a:rPr lang="en-US" dirty="0" err="1" smtClean="0"/>
              <a:t>Yocto</a:t>
            </a:r>
            <a:r>
              <a:rPr lang="en-US" dirty="0" smtClean="0"/>
              <a:t> Project </a:t>
            </a:r>
            <a:r>
              <a:rPr lang="en-US" dirty="0"/>
              <a:t>Build Update. (</a:t>
            </a:r>
            <a:r>
              <a:rPr lang="en-US" dirty="0" smtClean="0"/>
              <a:t>Team)</a:t>
            </a:r>
          </a:p>
          <a:p>
            <a:pPr lvl="1"/>
            <a:r>
              <a:rPr lang="en-US" dirty="0" smtClean="0"/>
              <a:t>Specification </a:t>
            </a:r>
            <a:r>
              <a:rPr lang="en-US" dirty="0"/>
              <a:t>project </a:t>
            </a:r>
          </a:p>
          <a:p>
            <a:pPr lvl="1"/>
            <a:r>
              <a:rPr lang="en-US" dirty="0" smtClean="0"/>
              <a:t>Security Framework</a:t>
            </a:r>
            <a:endParaRPr lang="en-US" dirty="0"/>
          </a:p>
          <a:p>
            <a:pPr lvl="1"/>
            <a:r>
              <a:rPr lang="en-US" dirty="0" smtClean="0"/>
              <a:t>Software </a:t>
            </a:r>
            <a:r>
              <a:rPr lang="en-US" dirty="0"/>
              <a:t>Configuration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Project and Expert Group Reviews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5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Status – </a:t>
            </a:r>
            <a:r>
              <a:rPr lang="en-US" dirty="0" err="1" smtClean="0"/>
              <a:t>Tizen</a:t>
            </a:r>
            <a:r>
              <a:rPr lang="en-US" dirty="0" smtClean="0"/>
              <a:t> 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46237"/>
            <a:ext cx="9261474" cy="4368800"/>
          </a:xfrm>
        </p:spPr>
        <p:txBody>
          <a:bodyPr>
            <a:normAutofit/>
          </a:bodyPr>
          <a:lstStyle/>
          <a:p>
            <a:pPr marL="857250" lvl="1" indent="-457200">
              <a:buFont typeface="Arial"/>
              <a:buChar char="•"/>
            </a:pPr>
            <a:r>
              <a:rPr lang="en-US" dirty="0" smtClean="0">
                <a:hlinkClick r:id="rId2"/>
              </a:rPr>
              <a:t>Tizen Gap Analysis</a:t>
            </a:r>
            <a:r>
              <a:rPr lang="en-US" dirty="0" smtClean="0"/>
              <a:t> (Lead: </a:t>
            </a:r>
            <a:r>
              <a:rPr lang="en-US" dirty="0" err="1" smtClean="0"/>
              <a:t>Nori</a:t>
            </a:r>
            <a:r>
              <a:rPr lang="en-US" dirty="0" smtClean="0"/>
              <a:t> </a:t>
            </a:r>
            <a:r>
              <a:rPr lang="en-US" dirty="0" err="1" smtClean="0"/>
              <a:t>Fukuyasu</a:t>
            </a:r>
            <a:r>
              <a:rPr lang="en-US" dirty="0" smtClean="0"/>
              <a:t> - LF) 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Category: Bootstrap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Initial results posted on wiki page</a:t>
            </a:r>
          </a:p>
          <a:p>
            <a:pPr marL="1257300" lvl="2" indent="-457200"/>
            <a:r>
              <a:rPr lang="en-US" dirty="0"/>
              <a:t>Face to face meeting was held in Japan on October 3 to discuss results of the analysis and next steps</a:t>
            </a:r>
          </a:p>
          <a:p>
            <a:pPr marL="1257300" lvl="2" indent="-457200"/>
            <a:r>
              <a:rPr lang="en-US" dirty="0"/>
              <a:t>Team will use the outputs from the gap analysis to drive Full Prototype project on </a:t>
            </a:r>
            <a:r>
              <a:rPr lang="en-US" dirty="0" err="1"/>
              <a:t>Renesas</a:t>
            </a:r>
            <a:r>
              <a:rPr lang="en-US" dirty="0"/>
              <a:t> hardware</a:t>
            </a:r>
          </a:p>
          <a:p>
            <a:pPr marL="1257300" lvl="2" indent="-457200"/>
            <a:r>
              <a:rPr lang="en-US" dirty="0"/>
              <a:t>Next update in Gap Analysis will be after phase one of the prototype is </a:t>
            </a:r>
            <a:r>
              <a:rPr lang="en-US" dirty="0" smtClean="0"/>
              <a:t>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51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business?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42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14800" y="2505075"/>
            <a:ext cx="5230813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6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Thank You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58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856729"/>
              </p:ext>
            </p:extLst>
          </p:nvPr>
        </p:nvGraphicFramePr>
        <p:xfrm>
          <a:off x="1001712" y="1265237"/>
          <a:ext cx="680442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13180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Isao </a:t>
                      </a:r>
                      <a:r>
                        <a:rPr lang="en-US" dirty="0" err="1" smtClean="0"/>
                        <a:t>Ishibashi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Fujitsu TEN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Avery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Johan </a:t>
                      </a:r>
                      <a:r>
                        <a:rPr lang="en-US" dirty="0" err="1" smtClean="0"/>
                        <a:t>Thelin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Pelogicore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Mikko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Ylinen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</a:t>
                      </a:r>
                      <a:r>
                        <a:rPr lang="en-US" dirty="0" err="1" smtClean="0"/>
                        <a:t>Wheller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Rick De </a:t>
                      </a:r>
                      <a:r>
                        <a:rPr lang="en-US" dirty="0" err="1" smtClean="0"/>
                        <a:t>Vriese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Symphony </a:t>
                      </a:r>
                      <a:r>
                        <a:rPr lang="en-US" dirty="0" err="1" smtClean="0"/>
                        <a:t>Teleca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Takehiko</a:t>
                      </a:r>
                      <a:r>
                        <a:rPr lang="en-US" dirty="0" smtClean="0"/>
                        <a:t> Yasuda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Tatsushi</a:t>
                      </a:r>
                      <a:r>
                        <a:rPr lang="en-US" dirty="0" smtClean="0"/>
                        <a:t> Yamamoto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Walt Miner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 Popov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Yoshiyuki Miki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Renesas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Fukuyasu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00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RVI Release 0.2 officially released!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 from Face to Face Meetings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4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0"/>
            <a:ext cx="9043987" cy="896937"/>
          </a:xfrm>
        </p:spPr>
        <p:txBody>
          <a:bodyPr/>
          <a:lstStyle/>
          <a:p>
            <a:pPr defTabSz="461963"/>
            <a:r>
              <a:rPr lang="en-US" dirty="0" smtClean="0"/>
              <a:t>F2F Meeting Readout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2" y="1341437"/>
            <a:ext cx="9069387" cy="5481638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F2F meeting held at GENIVI AMM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Relationship between AGL and </a:t>
            </a:r>
            <a:r>
              <a:rPr lang="en-US" dirty="0" err="1" smtClean="0"/>
              <a:t>Tizen</a:t>
            </a:r>
            <a:r>
              <a:rPr lang="en-US" dirty="0" smtClean="0"/>
              <a:t> main topic of meeting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Brett Branch of Intel (</a:t>
            </a:r>
            <a:r>
              <a:rPr lang="en-US" dirty="0" err="1" smtClean="0"/>
              <a:t>Tizen</a:t>
            </a:r>
            <a:r>
              <a:rPr lang="en-US" dirty="0" smtClean="0"/>
              <a:t> Tech Marketing and SW Planning) briefed us on </a:t>
            </a:r>
            <a:r>
              <a:rPr lang="en-US" dirty="0" err="1" smtClean="0"/>
              <a:t>Tizen</a:t>
            </a:r>
            <a:r>
              <a:rPr lang="en-US" dirty="0" smtClean="0"/>
              <a:t> IVI activities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Met with GENIVI SAT during AMM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Steve Crumb stated that the GENIVI </a:t>
            </a:r>
            <a:r>
              <a:rPr lang="en-US" dirty="0" err="1" smtClean="0"/>
              <a:t>BoD</a:t>
            </a:r>
            <a:r>
              <a:rPr lang="en-US" dirty="0" smtClean="0"/>
              <a:t> wants to refocus the alliance on producing code. Not clear how that will manifest itself.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Action item to compare AGL and GENIVI project lists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GENIVI SAT declined to make AGL spec comparison</a:t>
            </a:r>
          </a:p>
        </p:txBody>
      </p:sp>
    </p:spTree>
    <p:extLst>
      <p:ext uri="{BB962C8B-B14F-4D97-AF65-F5344CB8AC3E}">
        <p14:creationId xmlns:p14="http://schemas.microsoft.com/office/powerpoint/2010/main" val="352711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112" y="0"/>
            <a:ext cx="9043987" cy="896937"/>
          </a:xfrm>
        </p:spPr>
        <p:txBody>
          <a:bodyPr/>
          <a:lstStyle/>
          <a:p>
            <a:r>
              <a:rPr lang="en-US" dirty="0"/>
              <a:t>F2F Meeting Readout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2" y="1265237"/>
            <a:ext cx="9069387" cy="548163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Embedded Linux Conference Europe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Application Framework meeting held by GENIVI SAT and </a:t>
            </a:r>
            <a:r>
              <a:rPr lang="en-US" dirty="0" err="1" smtClean="0"/>
              <a:t>Tizen</a:t>
            </a:r>
            <a:r>
              <a:rPr lang="en-US" dirty="0" smtClean="0"/>
              <a:t> IVI 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err="1" smtClean="0"/>
              <a:t>Tizen</a:t>
            </a:r>
            <a:r>
              <a:rPr lang="en-US" dirty="0" smtClean="0"/>
              <a:t> IVI separates the UI from the Application Framework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App Framework includes security and app life cycle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A joint GENIVI – AGL project to define security use cases was proposed to validate the </a:t>
            </a:r>
            <a:r>
              <a:rPr lang="en-US" dirty="0" err="1" smtClean="0"/>
              <a:t>Tizen</a:t>
            </a:r>
            <a:r>
              <a:rPr lang="en-US" dirty="0"/>
              <a:t> </a:t>
            </a:r>
            <a:r>
              <a:rPr lang="en-US" dirty="0" smtClean="0"/>
              <a:t>security concept</a:t>
            </a:r>
          </a:p>
          <a:p>
            <a:pPr marL="1257300" lvl="2" indent="-457200"/>
            <a:r>
              <a:rPr lang="en-US" dirty="0" smtClean="0"/>
              <a:t>AGL SC pushed this SAT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Primary path for the GENIVI application framework is to wait for Bosch to release their </a:t>
            </a:r>
            <a:r>
              <a:rPr lang="en-US" dirty="0" err="1" smtClean="0"/>
              <a:t>eCore</a:t>
            </a:r>
            <a:r>
              <a:rPr lang="en-US" dirty="0" smtClean="0"/>
              <a:t> code</a:t>
            </a:r>
          </a:p>
        </p:txBody>
      </p:sp>
    </p:spTree>
    <p:extLst>
      <p:ext uri="{BB962C8B-B14F-4D97-AF65-F5344CB8AC3E}">
        <p14:creationId xmlns:p14="http://schemas.microsoft.com/office/powerpoint/2010/main" val="330369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Yocto</a:t>
            </a:r>
            <a:r>
              <a:rPr lang="en-US" dirty="0" smtClean="0"/>
              <a:t> Build Update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Yocto</a:t>
            </a:r>
            <a:r>
              <a:rPr lang="en-US" dirty="0" smtClean="0"/>
              <a:t>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493837"/>
            <a:ext cx="9072563" cy="4989512"/>
          </a:xfrm>
        </p:spPr>
        <p:txBody>
          <a:bodyPr/>
          <a:lstStyle/>
          <a:p>
            <a:r>
              <a:rPr lang="en-US" dirty="0" smtClean="0"/>
              <a:t>meta-</a:t>
            </a:r>
            <a:r>
              <a:rPr lang="en-US" dirty="0" err="1" smtClean="0"/>
              <a:t>tizen</a:t>
            </a:r>
            <a:r>
              <a:rPr lang="en-US" dirty="0" smtClean="0"/>
              <a:t>: Will contain all P1 requirements and one P2 requirement for GENIVI</a:t>
            </a:r>
          </a:p>
          <a:p>
            <a:r>
              <a:rPr lang="en-US" dirty="0" smtClean="0"/>
              <a:t>Meta-</a:t>
            </a:r>
            <a:r>
              <a:rPr lang="en-US" dirty="0" err="1" smtClean="0"/>
              <a:t>ivi</a:t>
            </a:r>
            <a:r>
              <a:rPr lang="en-US" dirty="0" smtClean="0"/>
              <a:t> : Walt informally met with Georg Doll during GENIVI AMM to discuss Wind River proposal</a:t>
            </a:r>
          </a:p>
          <a:p>
            <a:r>
              <a:rPr lang="en-US" dirty="0" smtClean="0"/>
              <a:t>Gunnar Anderson (GENIVI AMM) kicked off discussion on </a:t>
            </a:r>
            <a:r>
              <a:rPr lang="en-US" dirty="0" err="1" smtClean="0"/>
              <a:t>Tizen</a:t>
            </a:r>
            <a:r>
              <a:rPr lang="en-US" dirty="0" smtClean="0"/>
              <a:t> mail list about </a:t>
            </a:r>
            <a:r>
              <a:rPr lang="en-US" dirty="0" err="1" smtClean="0"/>
              <a:t>Yocto</a:t>
            </a:r>
            <a:r>
              <a:rPr lang="en-US" dirty="0" smtClean="0"/>
              <a:t> builds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5066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15620</TotalTime>
  <Words>796</Words>
  <Application>Microsoft Macintosh PowerPoint</Application>
  <PresentationFormat>Custom</PresentationFormat>
  <Paragraphs>138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Automotive Grade Linux  System Architecture Team</vt:lpstr>
      <vt:lpstr>Agenda</vt:lpstr>
      <vt:lpstr>Meeting Attendees</vt:lpstr>
      <vt:lpstr>Announcements</vt:lpstr>
      <vt:lpstr>Readout from Face to Face Meetings </vt:lpstr>
      <vt:lpstr>F2F Meeting Readout</vt:lpstr>
      <vt:lpstr>F2F Meeting Readout</vt:lpstr>
      <vt:lpstr>Yocto Build Update</vt:lpstr>
      <vt:lpstr>Yocto Build</vt:lpstr>
      <vt:lpstr>Gap analysis update</vt:lpstr>
      <vt:lpstr>AGL Spec to Tizen 3.0</vt:lpstr>
      <vt:lpstr>Specification Project</vt:lpstr>
      <vt:lpstr>AGL Specification</vt:lpstr>
      <vt:lpstr>DOORS Update (Phil Rutten)</vt:lpstr>
      <vt:lpstr>AGL Specification </vt:lpstr>
      <vt:lpstr>Security Framework</vt:lpstr>
      <vt:lpstr>Project Status – AGL Reference Platform</vt:lpstr>
      <vt:lpstr>Project Status – Full Prototype on ARM</vt:lpstr>
      <vt:lpstr>Project Status - RVI</vt:lpstr>
      <vt:lpstr>Project Status – Tizen Gap Analysis</vt:lpstr>
      <vt:lpstr>New Business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Walt Miner</cp:lastModifiedBy>
  <cp:revision>216</cp:revision>
  <cp:lastPrinted>1601-01-01T00:00:00Z</cp:lastPrinted>
  <dcterms:created xsi:type="dcterms:W3CDTF">2013-06-13T18:51:33Z</dcterms:created>
  <dcterms:modified xsi:type="dcterms:W3CDTF">2014-10-30T15:06:44Z</dcterms:modified>
</cp:coreProperties>
</file>