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72" autoAdjust="0"/>
    <p:restoredTop sz="74924"/>
  </p:normalViewPr>
  <p:slideViewPr>
    <p:cSldViewPr>
      <p:cViewPr>
        <p:scale>
          <a:sx n="88" d="100"/>
          <a:sy n="88" d="100"/>
        </p:scale>
        <p:origin x="197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6CA47-4ED4-47D7-9BD2-4E3DE8796AC0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B6EAE8-35E3-444B-BAA4-7B2E455CC3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569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" altLang="ja-JP" dirty="0"/>
              <a:t>As we talked about in SAT and in the morning,</a:t>
            </a:r>
            <a:r>
              <a:rPr kumimoji="1" lang="en-US" altLang="ja-JP" dirty="0"/>
              <a:t> t</a:t>
            </a:r>
            <a:r>
              <a:rPr kumimoji="1" lang="en" altLang="ja-JP" dirty="0"/>
              <a:t>here is a gap with the product.</a:t>
            </a:r>
          </a:p>
          <a:p>
            <a:endParaRPr kumimoji="1" lang="en" altLang="ja-JP" dirty="0"/>
          </a:p>
          <a:p>
            <a:r>
              <a:rPr kumimoji="1" lang="en" altLang="ja-JP" dirty="0"/>
              <a:t>Today I will report the current status of EG's efforts.</a:t>
            </a:r>
          </a:p>
          <a:p>
            <a:endParaRPr kumimoji="1" lang="en" altLang="ja-JP" dirty="0"/>
          </a:p>
          <a:p>
            <a:r>
              <a:rPr kumimoji="1" lang="en" altLang="ja-JP"/>
              <a:t>Do </a:t>
            </a:r>
            <a:r>
              <a:rPr kumimoji="1" lang="en" altLang="ja-JP" dirty="0"/>
              <a:t>not spend much time, please give me a short time</a:t>
            </a:r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B6EAE8-35E3-444B-BAA4-7B2E455CC38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328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This page is Priority of filling the gap between product and AGL.</a:t>
            </a:r>
          </a:p>
          <a:p>
            <a:r>
              <a:rPr kumimoji="1" lang="en" altLang="ja-JP" dirty="0"/>
              <a:t>The product here is equivalent to a product for Toyota..</a:t>
            </a:r>
          </a:p>
          <a:p>
            <a:r>
              <a:rPr kumimoji="1" lang="en" altLang="ja-JP" dirty="0"/>
              <a:t>Then Comparison was made by the number of APIs.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" altLang="ja-JP" dirty="0"/>
              <a:t>Having a gap means that the requirements are not enough.</a:t>
            </a:r>
          </a:p>
          <a:p>
            <a:r>
              <a:rPr kumimoji="1" lang="en" altLang="ja-JP" dirty="0"/>
              <a:t>So, We will respond in the required functional order.</a:t>
            </a:r>
          </a:p>
          <a:p>
            <a:r>
              <a:rPr kumimoji="1" lang="en" altLang="ja-JP" dirty="0"/>
              <a:t>This table is one of the examples.</a:t>
            </a:r>
          </a:p>
          <a:p>
            <a:r>
              <a:rPr kumimoji="1" lang="en" altLang="ja-JP" dirty="0"/>
              <a:t>Finally, the specs for all functions are described..</a:t>
            </a:r>
          </a:p>
          <a:p>
            <a:endParaRPr kumimoji="1" lang="en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8D3787-23EA-4BD3-936C-CDEDFF80D0E3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63774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Gap size at each OEM is different</a:t>
            </a:r>
          </a:p>
          <a:p>
            <a:endParaRPr kumimoji="1" lang="en-US" altLang="ja-JP" dirty="0"/>
          </a:p>
          <a:p>
            <a:r>
              <a:rPr kumimoji="1" lang="en" altLang="ja-JP" dirty="0"/>
              <a:t>The base system provides the basic functions needed as a system.</a:t>
            </a:r>
          </a:p>
          <a:p>
            <a:r>
              <a:rPr kumimoji="1" lang="en" altLang="ja-JP" dirty="0"/>
              <a:t>So, We Toyota will plan to contribute the product equivalent code of this part.</a:t>
            </a:r>
          </a:p>
          <a:p>
            <a:endParaRPr kumimoji="1" lang="en" altLang="ja-JP" dirty="0"/>
          </a:p>
          <a:p>
            <a:r>
              <a:rPr kumimoji="1" lang="en" altLang="ja-JP" dirty="0"/>
              <a:t>I will describe the requirements for these functions.</a:t>
            </a:r>
          </a:p>
          <a:p>
            <a:r>
              <a:rPr kumimoji="1" lang="en" altLang="ja-JP" dirty="0"/>
              <a:t>However, I think it is not easy to fit in with other existing AGL features.</a:t>
            </a:r>
          </a:p>
          <a:p>
            <a:r>
              <a:rPr kumimoji="1" lang="en-US" altLang="ja-JP" dirty="0"/>
              <a:t>So,</a:t>
            </a:r>
            <a:r>
              <a:rPr kumimoji="1" lang="en" altLang="ja-JP" dirty="0"/>
              <a:t> I will talk about how to merge.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B6EAE8-35E3-444B-BAA4-7B2E455CC38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385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luence.automotivelinux.org/display/RS/HTML+Rendering+Engin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Reference</a:t>
            </a:r>
            <a:r>
              <a:rPr kumimoji="1" lang="ja-JP" altLang="en-US"/>
              <a:t> </a:t>
            </a:r>
            <a:r>
              <a:rPr kumimoji="1" lang="en-US" altLang="ja-JP" dirty="0"/>
              <a:t>Specification EG</a:t>
            </a:r>
            <a:br>
              <a:rPr kumimoji="1" lang="en-US" altLang="ja-JP" dirty="0"/>
            </a:br>
            <a:r>
              <a:rPr kumimoji="1" lang="en-US" altLang="ja-JP" dirty="0"/>
              <a:t>(System Spec EG)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625624"/>
          </a:xfrm>
        </p:spPr>
        <p:txBody>
          <a:bodyPr>
            <a:normAutofit fontScale="55000" lnSpcReduction="20000"/>
          </a:bodyPr>
          <a:lstStyle/>
          <a:p>
            <a:r>
              <a:rPr lang="en-US" altLang="ja-JP" dirty="0"/>
              <a:t>Toshikazu Ohiwa</a:t>
            </a:r>
          </a:p>
          <a:p>
            <a:r>
              <a:rPr kumimoji="1" lang="en-US" altLang="ja-JP" dirty="0"/>
              <a:t>2019.07.16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143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86420" y="6395079"/>
            <a:ext cx="452368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100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kumimoji="1" lang="en-US" altLang="ja-JP" sz="1100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Gap</a:t>
            </a:r>
            <a:r>
              <a:rPr kumimoji="1" lang="ja-JP" altLang="en-US" sz="1100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100" dirty="0"/>
              <a:t> Use API number of each function for product and AGL</a:t>
            </a:r>
          </a:p>
        </p:txBody>
      </p:sp>
      <p:pic>
        <p:nvPicPr>
          <p:cNvPr id="5" name="Picture 8" descr="logo_agl.png">
            <a:extLst>
              <a:ext uri="{FF2B5EF4-FFF2-40B4-BE49-F238E27FC236}">
                <a16:creationId xmlns:a16="http://schemas.microsoft.com/office/drawing/2014/main" id="{A7A5F90B-8B0E-433D-A7A7-72C51720FC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4" y="28805"/>
            <a:ext cx="995620" cy="374340"/>
          </a:xfrm>
          <a:prstGeom prst="rect">
            <a:avLst/>
          </a:prstGeom>
        </p:spPr>
      </p:pic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807433"/>
              </p:ext>
            </p:extLst>
          </p:nvPr>
        </p:nvGraphicFramePr>
        <p:xfrm>
          <a:off x="1115616" y="1786468"/>
          <a:ext cx="7370487" cy="4594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93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5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3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28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</a:rPr>
                        <a:t>#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</a:rPr>
                        <a:t>Cover rate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50" dirty="0">
                          <a:solidFill>
                            <a:schemeClr val="tx1"/>
                          </a:solidFill>
                        </a:rPr>
                        <a:t>Requirements with gaps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１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App</a:t>
                      </a:r>
                      <a:r>
                        <a:rPr kumimoji="1" lang="en-US" altLang="ja-JP" sz="1050" baseline="0" dirty="0"/>
                        <a:t> </a:t>
                      </a:r>
                      <a:r>
                        <a:rPr kumimoji="1" lang="en-US" altLang="ja-JP" sz="1050" dirty="0"/>
                        <a:t>FW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①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UI Tool-Kit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/>
                        <a:t>７％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GUI</a:t>
                      </a:r>
                      <a:r>
                        <a:rPr kumimoji="1" lang="ja-JP" altLang="en-US" sz="1050" baseline="0" dirty="0"/>
                        <a:t> </a:t>
                      </a:r>
                      <a:r>
                        <a:rPr kumimoji="1" lang="en-US" altLang="ja-JP" sz="1050" baseline="0" dirty="0"/>
                        <a:t>Library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２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Service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①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Browser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/>
                        <a:t>―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Security</a:t>
                      </a:r>
                      <a:r>
                        <a:rPr kumimoji="1" lang="en-US" altLang="ja-JP" sz="1050" baseline="0" dirty="0"/>
                        <a:t> patch update</a:t>
                      </a:r>
                      <a:endParaRPr kumimoji="1" lang="en-US" altLang="ja-JP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②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Smartphone</a:t>
                      </a:r>
                      <a:r>
                        <a:rPr kumimoji="1" lang="en-US" altLang="ja-JP" sz="1050" baseline="0" dirty="0"/>
                        <a:t> cooperation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/>
                        <a:t>０％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SDL</a:t>
                      </a:r>
                      <a:r>
                        <a:rPr kumimoji="1" lang="ja-JP" altLang="en-US" sz="1050" dirty="0" err="1"/>
                        <a:t>、</a:t>
                      </a:r>
                      <a:r>
                        <a:rPr kumimoji="1" lang="en-US" altLang="ja-JP" sz="1050" dirty="0"/>
                        <a:t>(Contract required</a:t>
                      </a:r>
                      <a:r>
                        <a:rPr kumimoji="1" lang="en-US" altLang="ja-JP" sz="1050" baseline="0" dirty="0"/>
                        <a:t> for 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</a:rPr>
                        <a:t>Car Play</a:t>
                      </a:r>
                      <a:r>
                        <a:rPr kumimoji="1" lang="ja-JP" altLang="en-US" sz="1050" dirty="0" err="1">
                          <a:solidFill>
                            <a:schemeClr val="tx1"/>
                          </a:solidFill>
                        </a:rPr>
                        <a:t>、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</a:rPr>
                        <a:t>Android Auto)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③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Arbitration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/>
                        <a:t>４８％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Priority</a:t>
                      </a:r>
                      <a:r>
                        <a:rPr kumimoji="1" lang="en-US" altLang="ja-JP" sz="1050" baseline="0" dirty="0"/>
                        <a:t> control</a:t>
                      </a:r>
                      <a:r>
                        <a:rPr kumimoji="1" lang="ja-JP" altLang="en-US" sz="1050" dirty="0"/>
                        <a:t>（</a:t>
                      </a:r>
                      <a:r>
                        <a:rPr kumimoji="1" lang="en-US" altLang="ja-JP" sz="1050" dirty="0"/>
                        <a:t>display,</a:t>
                      </a:r>
                      <a:r>
                        <a:rPr kumimoji="1" lang="en-US" altLang="ja-JP" sz="1050" baseline="0" dirty="0"/>
                        <a:t> sound, communication</a:t>
                      </a:r>
                      <a:r>
                        <a:rPr kumimoji="1" lang="ja-JP" altLang="en-US" sz="1050" dirty="0"/>
                        <a:t>）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④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Vehicle</a:t>
                      </a:r>
                      <a:r>
                        <a:rPr kumimoji="1" lang="en-US" altLang="ja-JP" sz="1050" baseline="0" dirty="0"/>
                        <a:t> information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/>
                        <a:t>１５％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Display</a:t>
                      </a:r>
                      <a:r>
                        <a:rPr kumimoji="1" lang="en-US" altLang="ja-JP" sz="1050" baseline="0" dirty="0"/>
                        <a:t> and setting for vehicle</a:t>
                      </a:r>
                      <a:endParaRPr kumimoji="1" lang="en-US" altLang="ja-JP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⑤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Bluetooth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/>
                        <a:t>８％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Hand</a:t>
                      </a:r>
                      <a:r>
                        <a:rPr kumimoji="1" lang="en-US" altLang="ja-JP" sz="1050" baseline="0" dirty="0"/>
                        <a:t> free(incoming, Answering, Calling, Phonebook)</a:t>
                      </a:r>
                      <a:r>
                        <a:rPr kumimoji="1" lang="ja-JP" altLang="en-US" sz="1050" dirty="0" err="1"/>
                        <a:t>、</a:t>
                      </a:r>
                      <a:r>
                        <a:rPr kumimoji="1" lang="en-US" altLang="ja-JP" sz="1050" dirty="0"/>
                        <a:t>mail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⑥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Re-programing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/>
                        <a:t>０％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Program</a:t>
                      </a:r>
                      <a:r>
                        <a:rPr kumimoji="1" lang="en-US" altLang="ja-JP" sz="1050" baseline="0" dirty="0"/>
                        <a:t> update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⑦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DCM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/>
                        <a:t>０％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Data</a:t>
                      </a:r>
                      <a:r>
                        <a:rPr kumimoji="1" lang="en-US" altLang="ja-JP" sz="1050" baseline="0" dirty="0"/>
                        <a:t> communication control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⑧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Radio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/>
                        <a:t>８％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Preset registration/Calling</a:t>
                      </a:r>
                      <a:r>
                        <a:rPr kumimoji="1" lang="ja-JP" altLang="en-US" sz="1050" dirty="0" err="1"/>
                        <a:t>、</a:t>
                      </a:r>
                      <a:r>
                        <a:rPr kumimoji="1" lang="en-US" altLang="ja-JP" sz="1050" dirty="0"/>
                        <a:t>Destination </a:t>
                      </a:r>
                      <a:r>
                        <a:rPr kumimoji="1" lang="en-US" altLang="ja-JP" sz="1050" dirty="0" err="1"/>
                        <a:t>Func</a:t>
                      </a:r>
                      <a:r>
                        <a:rPr kumimoji="1" lang="en-US" altLang="ja-JP" sz="1050" dirty="0"/>
                        <a:t>.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⑨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Voice</a:t>
                      </a:r>
                      <a:r>
                        <a:rPr kumimoji="1" lang="en-US" altLang="ja-JP" sz="1050" baseline="0" dirty="0"/>
                        <a:t> recognition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/>
                        <a:t>４％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Each service(Radio</a:t>
                      </a:r>
                      <a:r>
                        <a:rPr kumimoji="1" lang="ja-JP" altLang="en-US" sz="1050" dirty="0" err="1"/>
                        <a:t>、</a:t>
                      </a:r>
                      <a:r>
                        <a:rPr kumimoji="1" lang="en-US" altLang="ja-JP" sz="1050" dirty="0"/>
                        <a:t>TEL</a:t>
                      </a:r>
                      <a:r>
                        <a:rPr kumimoji="1" lang="ja-JP" altLang="en-US" sz="1050" dirty="0" err="1"/>
                        <a:t>、</a:t>
                      </a:r>
                      <a:r>
                        <a:rPr kumimoji="1" lang="en-US" altLang="ja-JP" sz="1050" dirty="0" err="1"/>
                        <a:t>MediaPlayer</a:t>
                      </a:r>
                      <a:r>
                        <a:rPr kumimoji="1" lang="ja-JP" altLang="en-US" sz="1050" baseline="0" dirty="0" err="1"/>
                        <a:t>、</a:t>
                      </a:r>
                      <a:r>
                        <a:rPr kumimoji="1" lang="en-US" altLang="ja-JP" sz="1050" baseline="0" dirty="0"/>
                        <a:t>etc.</a:t>
                      </a:r>
                      <a:r>
                        <a:rPr kumimoji="1" lang="ja-JP" altLang="en-US" sz="1050" dirty="0"/>
                        <a:t>）</a:t>
                      </a:r>
                      <a:r>
                        <a:rPr kumimoji="1" lang="ja-JP" altLang="en-US" sz="1050" baseline="0" dirty="0"/>
                        <a:t> </a:t>
                      </a:r>
                      <a:r>
                        <a:rPr kumimoji="1" lang="en-US" altLang="ja-JP" sz="1050" baseline="0" dirty="0"/>
                        <a:t>control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⑩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D-TV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/>
                        <a:t>０％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Receive and operation 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⑪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/>
                        <a:t>Media</a:t>
                      </a:r>
                      <a:r>
                        <a:rPr kumimoji="1" lang="en-US" altLang="ja-JP" sz="1050" baseline="0" dirty="0"/>
                        <a:t> Player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/>
                        <a:t>１５％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Basic operation</a:t>
                      </a:r>
                      <a:r>
                        <a:rPr kumimoji="1" lang="ja-JP" altLang="en-US" sz="1050" dirty="0" err="1"/>
                        <a:t>、</a:t>
                      </a:r>
                      <a:r>
                        <a:rPr kumimoji="1" lang="en-US" altLang="ja-JP" sz="1050" dirty="0"/>
                        <a:t>other service cooperation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⑫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Remote</a:t>
                      </a:r>
                      <a:r>
                        <a:rPr kumimoji="1" lang="en-US" altLang="ja-JP" sz="1050" baseline="0" dirty="0"/>
                        <a:t> Service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/>
                        <a:t>０％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Remote maintenance service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３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System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①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Basic</a:t>
                      </a:r>
                      <a:r>
                        <a:rPr kumimoji="1" lang="en-US" altLang="ja-JP" sz="1050" baseline="0" dirty="0"/>
                        <a:t> system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/>
                        <a:t>８％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Resource management</a:t>
                      </a:r>
                      <a:r>
                        <a:rPr kumimoji="1" lang="ja-JP" altLang="en-US" sz="1050" dirty="0" err="1"/>
                        <a:t>、</a:t>
                      </a:r>
                      <a:r>
                        <a:rPr kumimoji="1" lang="en-US" altLang="ja-JP" sz="1050" dirty="0"/>
                        <a:t>Power</a:t>
                      </a:r>
                      <a:r>
                        <a:rPr kumimoji="1" lang="en-US" altLang="ja-JP" sz="1050" baseline="0" dirty="0"/>
                        <a:t> Management</a:t>
                      </a:r>
                      <a:r>
                        <a:rPr kumimoji="1" lang="ja-JP" altLang="en-US" sz="1050" dirty="0" err="1"/>
                        <a:t>、</a:t>
                      </a:r>
                      <a:r>
                        <a:rPr kumimoji="1" lang="en-US" altLang="ja-JP" sz="1050" dirty="0"/>
                        <a:t>Device management</a:t>
                      </a:r>
                      <a:r>
                        <a:rPr kumimoji="1" lang="ja-JP" altLang="en-US" sz="1050" dirty="0" err="1"/>
                        <a:t>、</a:t>
                      </a:r>
                      <a:r>
                        <a:rPr kumimoji="1" lang="en-US" altLang="ja-JP" sz="1050" dirty="0"/>
                        <a:t>etc.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②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baseline="0" dirty="0"/>
                        <a:t>Location information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/>
                        <a:t>８０％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Location</a:t>
                      </a:r>
                      <a:r>
                        <a:rPr kumimoji="1" lang="en-US" altLang="ja-JP" sz="1050" baseline="0" dirty="0"/>
                        <a:t> information of GPS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③　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Display</a:t>
                      </a:r>
                      <a:r>
                        <a:rPr kumimoji="1" lang="en-US" altLang="ja-JP" sz="1050" baseline="0" dirty="0"/>
                        <a:t> system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/>
                        <a:t>１００％</a:t>
                      </a:r>
                      <a:endParaRPr kumimoji="1" lang="en-US" altLang="ja-JP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Window Management</a:t>
                      </a:r>
                      <a:r>
                        <a:rPr kumimoji="1" lang="ja-JP" altLang="en-US" sz="1050" dirty="0" err="1"/>
                        <a:t>、</a:t>
                      </a:r>
                      <a:r>
                        <a:rPr kumimoji="1" lang="en-US" altLang="ja-JP" sz="1050" dirty="0"/>
                        <a:t>Display output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④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Sound</a:t>
                      </a:r>
                      <a:r>
                        <a:rPr kumimoji="1" lang="en-US" altLang="ja-JP" sz="1050" baseline="0" dirty="0"/>
                        <a:t> system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/>
                        <a:t>１００％</a:t>
                      </a: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Routing</a:t>
                      </a:r>
                      <a:r>
                        <a:rPr kumimoji="1" lang="en-US" altLang="ja-JP" sz="1050" baseline="0" dirty="0"/>
                        <a:t> and output of sound</a:t>
                      </a:r>
                      <a:endParaRPr kumimoji="1" lang="ja-JP" alt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0" name="スライド番号プレースホルダー 3"/>
          <p:cNvSpPr txBox="1">
            <a:spLocks/>
          </p:cNvSpPr>
          <p:nvPr/>
        </p:nvSpPr>
        <p:spPr>
          <a:xfrm>
            <a:off x="7124700" y="644881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HG丸ｺﾞｼｯｸM-PRO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HG丸ｺﾞｼｯｸM-PRO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HG丸ｺﾞｼｯｸM-PRO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HG丸ｺﾞｼｯｸM-PRO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HG丸ｺﾞｼｯｸM-PRO" pitchFamily="50" charset="-128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HG丸ｺﾞｼｯｸM-PRO" pitchFamily="50" charset="-128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HG丸ｺﾞｼｯｸM-PRO" pitchFamily="50" charset="-128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HG丸ｺﾞｼｯｸM-PRO" pitchFamily="50" charset="-128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HG丸ｺﾞｼｯｸM-PRO" pitchFamily="50" charset="-128"/>
                <a:cs typeface="+mn-cs"/>
              </a:defRPr>
            </a:lvl9pPr>
          </a:lstStyle>
          <a:p>
            <a:fld id="{83E3586C-9690-4DB5-BAC2-D5C9982F213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760528" y="65956"/>
            <a:ext cx="819032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dirty="0"/>
              <a:t>Priority of filling the gap between product and AGL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692460" y="6583788"/>
            <a:ext cx="527019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＊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Cover rate=API number of AGL / API number of Product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7590635" y="694758"/>
            <a:ext cx="1346887" cy="24949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High Priority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597589" y="1006963"/>
            <a:ext cx="1346887" cy="24949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Middle Priority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603967" y="1312720"/>
            <a:ext cx="1346887" cy="24949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Low Priority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012160" y="623493"/>
            <a:ext cx="3083205" cy="1050927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20" name="正方形/長方形 19"/>
          <p:cNvSpPr/>
          <p:nvPr/>
        </p:nvSpPr>
        <p:spPr>
          <a:xfrm>
            <a:off x="6012160" y="1313985"/>
            <a:ext cx="8627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Legend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86419" y="623494"/>
            <a:ext cx="425357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100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Ex. Priority of </a:t>
            </a:r>
            <a:r>
              <a:rPr lang="en-US" altLang="ja-JP" sz="1100" dirty="0"/>
              <a:t>Low grade products based on Browser</a:t>
            </a:r>
          </a:p>
          <a:p>
            <a:endParaRPr kumimoji="1" lang="en-US" altLang="ja-JP" sz="1100" dirty="0">
              <a:latin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r>
              <a:rPr kumimoji="1" lang="en-US" altLang="ja-JP" sz="1100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High Priority</a:t>
            </a:r>
            <a:r>
              <a:rPr kumimoji="1" lang="ja-JP" altLang="en-US" sz="1100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　：　</a:t>
            </a:r>
            <a:r>
              <a:rPr kumimoji="1" lang="en-US" altLang="ja-JP" sz="1100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For OEM Common</a:t>
            </a:r>
            <a:r>
              <a:rPr kumimoji="1" lang="ja-JP" altLang="en-US" sz="1100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（</a:t>
            </a:r>
            <a:r>
              <a:rPr kumimoji="1" lang="en-US" altLang="ja-JP" sz="1100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Standard Soft.</a:t>
            </a:r>
            <a:r>
              <a:rPr kumimoji="1" lang="ja-JP" altLang="en-US" sz="1100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）</a:t>
            </a:r>
            <a:endParaRPr kumimoji="1" lang="en-US" altLang="ja-JP" sz="1100" dirty="0">
              <a:latin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r>
              <a:rPr kumimoji="1" lang="en-US" altLang="ja-JP" sz="1100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Middle</a:t>
            </a:r>
            <a:r>
              <a:rPr kumimoji="1" lang="ja-JP" altLang="en-US" sz="1100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100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Priority</a:t>
            </a:r>
            <a:r>
              <a:rPr kumimoji="1" lang="ja-JP" altLang="en-US" sz="1100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：　</a:t>
            </a:r>
            <a:r>
              <a:rPr kumimoji="1" lang="en-US" altLang="ja-JP" sz="1100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For</a:t>
            </a:r>
            <a:r>
              <a:rPr kumimoji="1" lang="ja-JP" altLang="en-US" sz="1100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100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Common Grade</a:t>
            </a:r>
          </a:p>
          <a:p>
            <a:r>
              <a:rPr kumimoji="1" lang="en-US" altLang="ja-JP" sz="1100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Low Priority</a:t>
            </a:r>
            <a:r>
              <a:rPr kumimoji="1" lang="ja-JP" altLang="en-US" sz="1100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　：　</a:t>
            </a:r>
            <a:r>
              <a:rPr kumimoji="1" lang="en-US" altLang="ja-JP" sz="1100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For High</a:t>
            </a:r>
            <a:r>
              <a:rPr kumimoji="1" lang="ja-JP" altLang="en-US" sz="1100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100" dirty="0">
                <a:latin typeface="HG丸ｺﾞｼｯｸM-PRO" panose="020F0600000000000000" pitchFamily="50" charset="-128"/>
                <a:cs typeface="Meiryo UI" panose="020B0604030504040204" pitchFamily="50" charset="-128"/>
              </a:rPr>
              <a:t>Grade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6158318" y="705791"/>
            <a:ext cx="1346887" cy="2494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Toyota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9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" altLang="ja-JP" dirty="0"/>
              <a:t>For the second half of this year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836712"/>
            <a:ext cx="8686800" cy="5289451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/>
              <a:t>Gap size at each OEM is different</a:t>
            </a:r>
          </a:p>
          <a:p>
            <a:r>
              <a:rPr kumimoji="1" lang="en-US" altLang="ja-JP" dirty="0"/>
              <a:t>Implementation priority at each OEM is different</a:t>
            </a:r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ja-JP" altLang="en-US"/>
              <a:t>⇒　</a:t>
            </a:r>
            <a:r>
              <a:rPr lang="en" altLang="ja-JP" dirty="0"/>
              <a:t> We will decide the order to describe among OEM  </a:t>
            </a:r>
          </a:p>
          <a:p>
            <a:pPr marL="0" indent="0">
              <a:buNone/>
            </a:pPr>
            <a:r>
              <a:rPr lang="en" altLang="ja-JP" dirty="0"/>
              <a:t>        members.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Before the discussion among members, </a:t>
            </a:r>
            <a:r>
              <a:rPr lang="ja-JP" altLang="en-US" dirty="0"/>
              <a:t>・・・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In progress</a:t>
            </a:r>
          </a:p>
          <a:p>
            <a:pPr marL="0" indent="0">
              <a:buNone/>
            </a:pPr>
            <a:r>
              <a:rPr lang="ja-JP" altLang="en-US"/>
              <a:t>・</a:t>
            </a:r>
            <a:r>
              <a:rPr kumimoji="1" lang="en-US" altLang="ja-JP" dirty="0"/>
              <a:t>Browser   </a:t>
            </a:r>
          </a:p>
          <a:p>
            <a:pPr marL="0" indent="0">
              <a:buNone/>
            </a:pPr>
            <a:r>
              <a:rPr lang="en-US" altLang="ja-JP" sz="2200" dirty="0"/>
              <a:t>   </a:t>
            </a:r>
            <a:r>
              <a:rPr kumimoji="1" lang="en-US" altLang="ja-JP" sz="2200" dirty="0"/>
              <a:t>&lt;</a:t>
            </a:r>
            <a:r>
              <a:rPr lang="en" altLang="ja-JP" sz="2200" dirty="0">
                <a:hlinkClick r:id="rId3"/>
              </a:rPr>
              <a:t>https://confluence.automotivelinux.org/display/RS/HTML+Rendering+Engine</a:t>
            </a:r>
            <a:r>
              <a:rPr kumimoji="1" lang="en-US" altLang="ja-JP" sz="2200" dirty="0"/>
              <a:t>&gt;</a:t>
            </a:r>
            <a:endParaRPr lang="en-US" altLang="ja-JP" sz="2200" dirty="0"/>
          </a:p>
          <a:p>
            <a:pPr marL="0" indent="0">
              <a:buNone/>
            </a:pPr>
            <a:r>
              <a:rPr lang="ja-JP" altLang="en-US"/>
              <a:t>・</a:t>
            </a:r>
            <a:r>
              <a:rPr lang="en-US" altLang="ja-JP" dirty="0"/>
              <a:t>SDL</a:t>
            </a:r>
          </a:p>
          <a:p>
            <a:pPr marL="0" indent="0">
              <a:buNone/>
            </a:pPr>
            <a:r>
              <a:rPr kumimoji="1" lang="ja-JP" altLang="en-US"/>
              <a:t>・</a:t>
            </a:r>
            <a:r>
              <a:rPr kumimoji="1" lang="en-US" altLang="ja-JP" dirty="0"/>
              <a:t>System(Base</a:t>
            </a:r>
            <a:r>
              <a:rPr lang="ja-JP" altLang="en-US"/>
              <a:t> </a:t>
            </a:r>
            <a:r>
              <a:rPr kumimoji="1" lang="en-US" altLang="ja-JP" dirty="0"/>
              <a:t>System)</a:t>
            </a:r>
          </a:p>
          <a:p>
            <a:pPr marL="0" indent="0">
              <a:buNone/>
            </a:pPr>
            <a:r>
              <a:rPr lang="en-US" altLang="ja-JP" sz="2400" dirty="0"/>
              <a:t>   Resource Management, Power Management, Device Management, etc.</a:t>
            </a:r>
          </a:p>
        </p:txBody>
      </p:sp>
    </p:spTree>
    <p:extLst>
      <p:ext uri="{BB962C8B-B14F-4D97-AF65-F5344CB8AC3E}">
        <p14:creationId xmlns:p14="http://schemas.microsoft.com/office/powerpoint/2010/main" val="3478852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444</Words>
  <Application>Microsoft Macintosh PowerPoint</Application>
  <PresentationFormat>画面に合わせる (4:3)</PresentationFormat>
  <Paragraphs>133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HG丸ｺﾞｼｯｸM-PRO</vt:lpstr>
      <vt:lpstr>Meiryo UI</vt:lpstr>
      <vt:lpstr>Arial</vt:lpstr>
      <vt:lpstr>Calibri</vt:lpstr>
      <vt:lpstr>Office テーマ</vt:lpstr>
      <vt:lpstr>Reference Specification EG (System Spec EG)</vt:lpstr>
      <vt:lpstr>PowerPoint プレゼンテーション</vt:lpstr>
      <vt:lpstr>For the second half of this year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Ohiwa, Toshikazu/大岩 敏和</dc:creator>
  <cp:lastModifiedBy>Ohiwa Toshikazu</cp:lastModifiedBy>
  <cp:revision>17</cp:revision>
  <dcterms:created xsi:type="dcterms:W3CDTF">2019-07-15T14:50:01Z</dcterms:created>
  <dcterms:modified xsi:type="dcterms:W3CDTF">2019-07-16T04:47:42Z</dcterms:modified>
</cp:coreProperties>
</file>