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28" r:id="rId2"/>
    <p:sldId id="430" r:id="rId3"/>
    <p:sldId id="429" r:id="rId4"/>
    <p:sldId id="435" r:id="rId5"/>
    <p:sldId id="444" r:id="rId6"/>
    <p:sldId id="447" r:id="rId7"/>
    <p:sldId id="431" r:id="rId8"/>
    <p:sldId id="434" r:id="rId9"/>
    <p:sldId id="432" r:id="rId10"/>
    <p:sldId id="446" r:id="rId11"/>
    <p:sldId id="433" r:id="rId12"/>
    <p:sldId id="438" r:id="rId13"/>
    <p:sldId id="437" r:id="rId14"/>
    <p:sldId id="442" r:id="rId15"/>
    <p:sldId id="440" r:id="rId16"/>
    <p:sldId id="443" r:id="rId17"/>
    <p:sldId id="441" r:id="rId1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5916C8-A189-1744-835D-5F27B0611FCC}">
          <p14:sldIdLst>
            <p14:sldId id="428"/>
            <p14:sldId id="430"/>
            <p14:sldId id="429"/>
            <p14:sldId id="435"/>
            <p14:sldId id="444"/>
            <p14:sldId id="447"/>
            <p14:sldId id="431"/>
            <p14:sldId id="434"/>
            <p14:sldId id="432"/>
            <p14:sldId id="446"/>
            <p14:sldId id="433"/>
            <p14:sldId id="438"/>
            <p14:sldId id="437"/>
            <p14:sldId id="442"/>
            <p14:sldId id="440"/>
            <p14:sldId id="443"/>
            <p14:sldId id="44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16" autoAdjust="0"/>
  </p:normalViewPr>
  <p:slideViewPr>
    <p:cSldViewPr>
      <p:cViewPr>
        <p:scale>
          <a:sx n="134" d="100"/>
          <a:sy n="134" d="100"/>
        </p:scale>
        <p:origin x="-440" y="-216"/>
      </p:cViewPr>
      <p:guideLst>
        <p:guide orient="horz" pos="1800"/>
        <p:guide pos="1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090BD-22F2-4978-A8CE-5D84921171AB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989EC-AE98-413C-B060-C1E31380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3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714500"/>
            <a:ext cx="5029200" cy="1225021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314700"/>
            <a:ext cx="5029200" cy="1231900"/>
          </a:xfrm>
        </p:spPr>
        <p:txBody>
          <a:bodyPr>
            <a:normAutofit/>
          </a:bodyPr>
          <a:lstStyle>
            <a:lvl1pPr marL="0" indent="0" algn="l">
              <a:buNone/>
              <a:defRPr sz="1800"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:\My Documents\Documents\Google Drive\AGL\AGL Slides\AGL Logo PNG Hi R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96" y="1257300"/>
            <a:ext cx="2730104" cy="18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148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73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5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933700"/>
            <a:ext cx="9144000" cy="1225021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:\My Documents\Documents\Google Drive\AGL\AGL Slides\AGL Logo PNG Hi R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76300"/>
            <a:ext cx="2730104" cy="18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25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40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27237"/>
            <a:ext cx="7772400" cy="9064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0" y="2933700"/>
            <a:ext cx="82296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83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80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80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28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9025"/>
            <a:ext cx="4040188" cy="557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22160"/>
            <a:ext cx="4040188" cy="3445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89025"/>
            <a:ext cx="4041775" cy="557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22160"/>
            <a:ext cx="4041775" cy="3445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92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24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2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79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1500"/>
            <a:ext cx="5486400" cy="3368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4076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37262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429248"/>
            <a:ext cx="1371600" cy="247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F_logo_color_cmyk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6" y="5143499"/>
            <a:ext cx="1533140" cy="571499"/>
          </a:xfrm>
          <a:prstGeom prst="rect">
            <a:avLst/>
          </a:prstGeom>
        </p:spPr>
      </p:pic>
      <p:pic>
        <p:nvPicPr>
          <p:cNvPr id="11" name="Picture 2" descr="G:\My Documents\Documents\Google Drive\AGL\AGL Slides\AGL Logo PNG Hi Res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938284"/>
            <a:ext cx="1100250" cy="7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35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Release 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645158"/>
              </p:ext>
            </p:extLst>
          </p:nvPr>
        </p:nvGraphicFramePr>
        <p:xfrm>
          <a:off x="457200" y="11811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>
            <a:stCxn id="42" idx="1"/>
          </p:cNvCxnSpPr>
          <p:nvPr/>
        </p:nvCxnSpPr>
        <p:spPr>
          <a:xfrm>
            <a:off x="647700" y="4083903"/>
            <a:ext cx="7353300" cy="24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Fishy Fish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2" name="Diamond 41"/>
          <p:cNvSpPr/>
          <p:nvPr/>
        </p:nvSpPr>
        <p:spPr>
          <a:xfrm flipH="1">
            <a:off x="419100" y="3931503"/>
            <a:ext cx="228600" cy="30480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0" y="4261127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Release x Kick-Off</a:t>
            </a:r>
            <a:endParaRPr lang="en-US" sz="1600" dirty="0"/>
          </a:p>
        </p:txBody>
      </p:sp>
      <p:sp>
        <p:nvSpPr>
          <p:cNvPr id="5" name="Right Arrow 4"/>
          <p:cNvSpPr/>
          <p:nvPr/>
        </p:nvSpPr>
        <p:spPr>
          <a:xfrm>
            <a:off x="533400" y="1943100"/>
            <a:ext cx="28194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Features Developed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3048000" y="1790700"/>
            <a:ext cx="17526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8" name="Notched Right Arrow 37"/>
          <p:cNvSpPr/>
          <p:nvPr/>
        </p:nvSpPr>
        <p:spPr>
          <a:xfrm>
            <a:off x="4495800" y="1790700"/>
            <a:ext cx="32766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3352800" y="3009900"/>
            <a:ext cx="45720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36" name="Right Arrow 35"/>
          <p:cNvSpPr/>
          <p:nvPr/>
        </p:nvSpPr>
        <p:spPr>
          <a:xfrm>
            <a:off x="4724400" y="4838700"/>
            <a:ext cx="3276600" cy="87934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 (x+1) Kick-Off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5067300"/>
            <a:ext cx="914400" cy="420624"/>
          </a:xfrm>
          <a:prstGeom prst="rect">
            <a:avLst/>
          </a:prstGeom>
          <a:noFill/>
          <a:ln>
            <a:solidFill>
              <a:schemeClr val="accent4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24200" y="3924300"/>
            <a:ext cx="533400" cy="643354"/>
            <a:chOff x="3124200" y="3924300"/>
            <a:chExt cx="533400" cy="643354"/>
          </a:xfrm>
        </p:grpSpPr>
        <p:sp>
          <p:nvSpPr>
            <p:cNvPr id="46" name="Diamond 45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24200" y="4229100"/>
              <a:ext cx="5334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RC1</a:t>
              </a:r>
              <a:endParaRPr lang="en-US" sz="16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581400" y="3924300"/>
            <a:ext cx="533400" cy="643354"/>
            <a:chOff x="3124200" y="3924300"/>
            <a:chExt cx="533400" cy="643354"/>
          </a:xfrm>
        </p:grpSpPr>
        <p:sp>
          <p:nvSpPr>
            <p:cNvPr id="69" name="Diamond 68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124200" y="4229100"/>
              <a:ext cx="5334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RC2</a:t>
              </a:r>
              <a:endParaRPr lang="en-US" sz="16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038600" y="3924300"/>
            <a:ext cx="533400" cy="643354"/>
            <a:chOff x="3124200" y="3924300"/>
            <a:chExt cx="533400" cy="643354"/>
          </a:xfrm>
        </p:grpSpPr>
        <p:sp>
          <p:nvSpPr>
            <p:cNvPr id="72" name="Diamond 71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24200" y="4229100"/>
              <a:ext cx="5334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RC3</a:t>
              </a:r>
              <a:endParaRPr lang="en-US" sz="16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343400" y="3924300"/>
            <a:ext cx="838200" cy="1135797"/>
            <a:chOff x="2971800" y="3924300"/>
            <a:chExt cx="838200" cy="1135797"/>
          </a:xfrm>
        </p:grpSpPr>
        <p:sp>
          <p:nvSpPr>
            <p:cNvPr id="75" name="Diamond 74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971800" y="4229100"/>
              <a:ext cx="83820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Final Release (x)</a:t>
              </a:r>
              <a:endParaRPr lang="en-US" sz="16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257800" y="3924300"/>
            <a:ext cx="609600" cy="643354"/>
            <a:chOff x="3124200" y="3924300"/>
            <a:chExt cx="609600" cy="643354"/>
          </a:xfrm>
        </p:grpSpPr>
        <p:sp>
          <p:nvSpPr>
            <p:cNvPr id="78" name="Diamond 77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x.0.1</a:t>
              </a:r>
              <a:endParaRPr lang="en-US" sz="16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943600" y="3924300"/>
            <a:ext cx="609600" cy="643354"/>
            <a:chOff x="3124200" y="3924300"/>
            <a:chExt cx="609600" cy="643354"/>
          </a:xfrm>
        </p:grpSpPr>
        <p:sp>
          <p:nvSpPr>
            <p:cNvPr id="81" name="Diamond 80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x.0.2</a:t>
              </a:r>
              <a:endParaRPr lang="en-US" sz="16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553200" y="3924300"/>
            <a:ext cx="609600" cy="643354"/>
            <a:chOff x="3124200" y="3924300"/>
            <a:chExt cx="609600" cy="643354"/>
          </a:xfrm>
        </p:grpSpPr>
        <p:sp>
          <p:nvSpPr>
            <p:cNvPr id="84" name="Diamond 83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x.0.3</a:t>
              </a:r>
              <a:endParaRPr lang="en-US" sz="16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162800" y="3924300"/>
            <a:ext cx="609600" cy="643354"/>
            <a:chOff x="3124200" y="3924300"/>
            <a:chExt cx="609600" cy="643354"/>
          </a:xfrm>
        </p:grpSpPr>
        <p:sp>
          <p:nvSpPr>
            <p:cNvPr id="87" name="Diamond 86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x.0.4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9543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Eel Patch Releases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806748"/>
              </p:ext>
            </p:extLst>
          </p:nvPr>
        </p:nvGraphicFramePr>
        <p:xfrm>
          <a:off x="381000" y="1181100"/>
          <a:ext cx="85174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683"/>
                <a:gridCol w="1064683"/>
                <a:gridCol w="1064683"/>
                <a:gridCol w="1064683"/>
                <a:gridCol w="1064683"/>
                <a:gridCol w="1064683"/>
                <a:gridCol w="1064683"/>
                <a:gridCol w="10646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647700" y="4128076"/>
            <a:ext cx="8420100" cy="24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Electric Eel 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38" name="Notched Right Arrow 37"/>
          <p:cNvSpPr/>
          <p:nvPr/>
        </p:nvSpPr>
        <p:spPr>
          <a:xfrm>
            <a:off x="457200" y="1790700"/>
            <a:ext cx="84582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381000" y="3009900"/>
            <a:ext cx="86106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75" name="Diamond 74"/>
          <p:cNvSpPr/>
          <p:nvPr/>
        </p:nvSpPr>
        <p:spPr>
          <a:xfrm flipH="1">
            <a:off x="533400" y="4007703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28600" y="43053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5.0.0 Release 01.10</a:t>
            </a:r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1752600" y="4000500"/>
            <a:ext cx="609600" cy="889576"/>
            <a:chOff x="3352800" y="4000500"/>
            <a:chExt cx="609600" cy="889576"/>
          </a:xfrm>
        </p:grpSpPr>
        <p:sp>
          <p:nvSpPr>
            <p:cNvPr id="78" name="Diamond 77"/>
            <p:cNvSpPr/>
            <p:nvPr/>
          </p:nvSpPr>
          <p:spPr>
            <a:xfrm flipH="1">
              <a:off x="35433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52800" y="4305300"/>
              <a:ext cx="6096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5</a:t>
              </a:r>
              <a:r>
                <a:rPr lang="en-US" sz="1600" dirty="0" smtClean="0"/>
                <a:t>.0.1</a:t>
              </a:r>
            </a:p>
            <a:p>
              <a:pPr algn="ctr"/>
              <a:r>
                <a:rPr lang="en-US" sz="1600" dirty="0" smtClean="0"/>
                <a:t>2.14</a:t>
              </a:r>
              <a:endParaRPr lang="en-US" sz="16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76600" y="4000500"/>
            <a:ext cx="685800" cy="889576"/>
            <a:chOff x="3810000" y="4000500"/>
            <a:chExt cx="685800" cy="889576"/>
          </a:xfrm>
        </p:grpSpPr>
        <p:sp>
          <p:nvSpPr>
            <p:cNvPr id="24" name="Diamond 23"/>
            <p:cNvSpPr/>
            <p:nvPr/>
          </p:nvSpPr>
          <p:spPr>
            <a:xfrm flipH="1">
              <a:off x="40386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5</a:t>
              </a:r>
              <a:r>
                <a:rPr lang="en-US" sz="1600" dirty="0" smtClean="0"/>
                <a:t>.0.2</a:t>
              </a:r>
            </a:p>
            <a:p>
              <a:pPr algn="ctr"/>
              <a:r>
                <a:rPr lang="en-US" sz="1600" dirty="0" smtClean="0"/>
                <a:t>4.4</a:t>
              </a:r>
              <a:endParaRPr lang="en-US" sz="16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257800" y="4000500"/>
            <a:ext cx="685800" cy="889576"/>
            <a:chOff x="4495800" y="4000500"/>
            <a:chExt cx="685800" cy="889576"/>
          </a:xfrm>
        </p:grpSpPr>
        <p:sp>
          <p:nvSpPr>
            <p:cNvPr id="29" name="Diamond 28"/>
            <p:cNvSpPr/>
            <p:nvPr/>
          </p:nvSpPr>
          <p:spPr>
            <a:xfrm flipH="1">
              <a:off x="4724400" y="40005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95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5</a:t>
              </a:r>
              <a:r>
                <a:rPr lang="en-US" sz="1600" dirty="0" smtClean="0"/>
                <a:t>.0.3</a:t>
              </a:r>
            </a:p>
            <a:p>
              <a:pPr algn="ctr"/>
              <a:r>
                <a:rPr lang="en-US" sz="1600" dirty="0" smtClean="0"/>
                <a:t>5.29</a:t>
              </a:r>
              <a:endParaRPr lang="en-US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315200" y="4000500"/>
            <a:ext cx="685800" cy="889576"/>
            <a:chOff x="4495800" y="4000500"/>
            <a:chExt cx="685800" cy="889576"/>
          </a:xfrm>
        </p:grpSpPr>
        <p:sp>
          <p:nvSpPr>
            <p:cNvPr id="32" name="Diamond 31"/>
            <p:cNvSpPr/>
            <p:nvPr/>
          </p:nvSpPr>
          <p:spPr>
            <a:xfrm flipH="1">
              <a:off x="47244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5.1.0</a:t>
              </a:r>
            </a:p>
            <a:p>
              <a:pPr algn="ctr"/>
              <a:r>
                <a:rPr lang="en-US" sz="1600" dirty="0" smtClean="0"/>
                <a:t>07.30</a:t>
              </a:r>
              <a:endParaRPr lang="en-US" sz="16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133600" y="52197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12 October 2018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9747707">
            <a:off x="1687888" y="2255165"/>
            <a:ext cx="5972345" cy="156966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6856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Funky Flounder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695279"/>
              </p:ext>
            </p:extLst>
          </p:nvPr>
        </p:nvGraphicFramePr>
        <p:xfrm>
          <a:off x="457200" y="1181100"/>
          <a:ext cx="8534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>
            <a:stCxn id="25" idx="3"/>
          </p:cNvCxnSpPr>
          <p:nvPr/>
        </p:nvCxnSpPr>
        <p:spPr>
          <a:xfrm>
            <a:off x="838200" y="4152900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Funky Flounder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1943100"/>
            <a:ext cx="40386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Features Developed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4267200" y="1790700"/>
            <a:ext cx="46482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9" name="Right Arrow 38"/>
          <p:cNvSpPr/>
          <p:nvPr/>
        </p:nvSpPr>
        <p:spPr>
          <a:xfrm>
            <a:off x="4191000" y="3009900"/>
            <a:ext cx="48006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46" name="Diamond 45"/>
          <p:cNvSpPr/>
          <p:nvPr/>
        </p:nvSpPr>
        <p:spPr>
          <a:xfrm flipH="1">
            <a:off x="4953000" y="40005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800600" y="4305300"/>
            <a:ext cx="6096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RC1</a:t>
            </a:r>
          </a:p>
          <a:p>
            <a:pPr algn="ctr"/>
            <a:r>
              <a:rPr lang="en-US" sz="1600" dirty="0" smtClean="0"/>
              <a:t>7.6</a:t>
            </a:r>
            <a:endParaRPr lang="en-US" sz="1600" dirty="0"/>
          </a:p>
        </p:txBody>
      </p:sp>
      <p:sp>
        <p:nvSpPr>
          <p:cNvPr id="69" name="Diamond 68"/>
          <p:cNvSpPr/>
          <p:nvPr/>
        </p:nvSpPr>
        <p:spPr>
          <a:xfrm flipH="1">
            <a:off x="5715000" y="4007703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486400" y="4305300"/>
            <a:ext cx="6477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</a:p>
          <a:p>
            <a:pPr algn="ctr"/>
            <a:r>
              <a:rPr lang="en-US" sz="1600" dirty="0" smtClean="0"/>
              <a:t>07.27</a:t>
            </a:r>
            <a:endParaRPr lang="en-US" sz="16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8458200" y="4007703"/>
            <a:ext cx="838200" cy="1135797"/>
            <a:chOff x="2971800" y="3924300"/>
            <a:chExt cx="838200" cy="1135797"/>
          </a:xfrm>
        </p:grpSpPr>
        <p:sp>
          <p:nvSpPr>
            <p:cNvPr id="75" name="Diamond 74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971800" y="4229100"/>
              <a:ext cx="83820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Final Release 10.8</a:t>
              </a:r>
              <a:endParaRPr lang="en-US" sz="16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096000" y="4007703"/>
            <a:ext cx="609600" cy="889576"/>
            <a:chOff x="3124200" y="3924300"/>
            <a:chExt cx="609600" cy="889576"/>
          </a:xfrm>
        </p:grpSpPr>
        <p:sp>
          <p:nvSpPr>
            <p:cNvPr id="72" name="Diamond 71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24200" y="4229100"/>
              <a:ext cx="6096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RC3</a:t>
              </a:r>
            </a:p>
            <a:p>
              <a:pPr algn="ctr"/>
              <a:r>
                <a:rPr lang="en-US" sz="1600" dirty="0" smtClean="0"/>
                <a:t>8.17</a:t>
              </a:r>
              <a:endParaRPr lang="en-US" sz="16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28600" y="4312503"/>
            <a:ext cx="137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of Development</a:t>
            </a:r>
          </a:p>
          <a:p>
            <a:pPr algn="ctr"/>
            <a:r>
              <a:rPr lang="en-US" sz="1600" dirty="0" smtClean="0"/>
              <a:t>1.15</a:t>
            </a:r>
            <a:endParaRPr lang="en-US" sz="1600" dirty="0"/>
          </a:p>
        </p:txBody>
      </p:sp>
      <p:sp>
        <p:nvSpPr>
          <p:cNvPr id="25" name="Diamond 24"/>
          <p:cNvSpPr/>
          <p:nvPr/>
        </p:nvSpPr>
        <p:spPr>
          <a:xfrm flipH="1">
            <a:off x="838200" y="40005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33600" y="52197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12 October 2018</a:t>
            </a:r>
            <a:endParaRPr lang="en-US" dirty="0"/>
          </a:p>
        </p:txBody>
      </p:sp>
      <p:sp>
        <p:nvSpPr>
          <p:cNvPr id="28" name="Diamond 27"/>
          <p:cNvSpPr/>
          <p:nvPr/>
        </p:nvSpPr>
        <p:spPr>
          <a:xfrm flipH="1">
            <a:off x="6781800" y="4007703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29400" y="4312503"/>
            <a:ext cx="6096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RC4</a:t>
            </a:r>
          </a:p>
          <a:p>
            <a:pPr algn="ctr"/>
            <a:r>
              <a:rPr lang="en-US" sz="1600" dirty="0" smtClean="0"/>
              <a:t>8.24</a:t>
            </a:r>
            <a:endParaRPr lang="en-US" sz="16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086600" y="4000500"/>
            <a:ext cx="609600" cy="889576"/>
            <a:chOff x="3124200" y="3924300"/>
            <a:chExt cx="609600" cy="889576"/>
          </a:xfrm>
        </p:grpSpPr>
        <p:sp>
          <p:nvSpPr>
            <p:cNvPr id="31" name="Diamond 30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24200" y="4229100"/>
              <a:ext cx="6096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RC5</a:t>
              </a:r>
            </a:p>
            <a:p>
              <a:pPr algn="ctr"/>
              <a:r>
                <a:rPr lang="en-US" sz="1600" dirty="0" smtClean="0"/>
                <a:t>9.5</a:t>
              </a:r>
              <a:endParaRPr lang="en-US" sz="16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543800" y="4000500"/>
            <a:ext cx="609600" cy="889576"/>
            <a:chOff x="3124200" y="3924300"/>
            <a:chExt cx="609600" cy="889576"/>
          </a:xfrm>
        </p:grpSpPr>
        <p:sp>
          <p:nvSpPr>
            <p:cNvPr id="34" name="Diamond 33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24200" y="4229100"/>
              <a:ext cx="6096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RC6</a:t>
              </a:r>
            </a:p>
            <a:p>
              <a:pPr algn="ctr"/>
              <a:r>
                <a:rPr lang="en-US" sz="1600" dirty="0" smtClean="0"/>
                <a:t>9.13</a:t>
              </a:r>
              <a:endParaRPr lang="en-US" sz="16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001000" y="4000500"/>
            <a:ext cx="609600" cy="889576"/>
            <a:chOff x="3124200" y="3924300"/>
            <a:chExt cx="609600" cy="889576"/>
          </a:xfrm>
        </p:grpSpPr>
        <p:sp>
          <p:nvSpPr>
            <p:cNvPr id="37" name="Diamond 36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24200" y="4229100"/>
              <a:ext cx="6096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RC7</a:t>
              </a:r>
            </a:p>
            <a:p>
              <a:pPr algn="ctr"/>
              <a:r>
                <a:rPr lang="en-US" sz="1600" dirty="0" smtClean="0"/>
                <a:t>9.17</a:t>
              </a:r>
              <a:endParaRPr lang="en-US" sz="1600" dirty="0"/>
            </a:p>
          </p:txBody>
        </p:sp>
      </p:grpSp>
      <p:sp>
        <p:nvSpPr>
          <p:cNvPr id="43" name="Rectangle 42"/>
          <p:cNvSpPr/>
          <p:nvPr/>
        </p:nvSpPr>
        <p:spPr>
          <a:xfrm rot="19747707">
            <a:off x="1687888" y="2255165"/>
            <a:ext cx="5972345" cy="156966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130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Funky Flounder Patch Releases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022484"/>
              </p:ext>
            </p:extLst>
          </p:nvPr>
        </p:nvGraphicFramePr>
        <p:xfrm>
          <a:off x="381000" y="1181100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647700" y="4128076"/>
            <a:ext cx="8420100" cy="24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Funky Flounder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38" name="Notched Right Arrow 37"/>
          <p:cNvSpPr/>
          <p:nvPr/>
        </p:nvSpPr>
        <p:spPr>
          <a:xfrm>
            <a:off x="457200" y="1790700"/>
            <a:ext cx="84582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381000" y="3009900"/>
            <a:ext cx="86106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75" name="Diamond 74"/>
          <p:cNvSpPr/>
          <p:nvPr/>
        </p:nvSpPr>
        <p:spPr>
          <a:xfrm flipH="1">
            <a:off x="533400" y="4007703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28600" y="43053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6</a:t>
            </a:r>
            <a:r>
              <a:rPr lang="en-US" sz="1600" dirty="0" smtClean="0"/>
              <a:t>.0.0 Release 10.8</a:t>
            </a:r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1524000" y="4000500"/>
            <a:ext cx="685800" cy="889576"/>
            <a:chOff x="3352800" y="4000500"/>
            <a:chExt cx="685800" cy="889576"/>
          </a:xfrm>
        </p:grpSpPr>
        <p:sp>
          <p:nvSpPr>
            <p:cNvPr id="78" name="Diamond 77"/>
            <p:cNvSpPr/>
            <p:nvPr/>
          </p:nvSpPr>
          <p:spPr>
            <a:xfrm flipH="1">
              <a:off x="35433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52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6</a:t>
              </a:r>
              <a:r>
                <a:rPr lang="en-US" sz="1600" dirty="0" smtClean="0"/>
                <a:t>.0.1</a:t>
              </a:r>
            </a:p>
            <a:p>
              <a:pPr algn="ctr"/>
              <a:r>
                <a:rPr lang="en-US" sz="1600" dirty="0" smtClean="0"/>
                <a:t>10.29</a:t>
              </a:r>
              <a:endParaRPr lang="en-US" sz="16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09800" y="4000500"/>
            <a:ext cx="685800" cy="889576"/>
            <a:chOff x="3810000" y="4000500"/>
            <a:chExt cx="685800" cy="889576"/>
          </a:xfrm>
        </p:grpSpPr>
        <p:sp>
          <p:nvSpPr>
            <p:cNvPr id="24" name="Diamond 23"/>
            <p:cNvSpPr/>
            <p:nvPr/>
          </p:nvSpPr>
          <p:spPr>
            <a:xfrm flipH="1">
              <a:off x="4038600" y="40005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6.0.2</a:t>
              </a:r>
            </a:p>
            <a:p>
              <a:pPr algn="ctr"/>
              <a:r>
                <a:rPr lang="en-US" sz="1600" dirty="0" smtClean="0"/>
                <a:t>11.15</a:t>
              </a:r>
              <a:endParaRPr lang="en-US" sz="16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581400" y="4000500"/>
            <a:ext cx="685800" cy="889576"/>
            <a:chOff x="4495800" y="4000500"/>
            <a:chExt cx="685800" cy="889576"/>
          </a:xfrm>
        </p:grpSpPr>
        <p:sp>
          <p:nvSpPr>
            <p:cNvPr id="29" name="Diamond 28"/>
            <p:cNvSpPr/>
            <p:nvPr/>
          </p:nvSpPr>
          <p:spPr>
            <a:xfrm flipH="1">
              <a:off x="47244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95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6</a:t>
              </a:r>
              <a:r>
                <a:rPr lang="en-US" sz="1600" dirty="0" smtClean="0"/>
                <a:t>.0.3</a:t>
              </a:r>
            </a:p>
            <a:p>
              <a:pPr algn="ctr"/>
              <a:r>
                <a:rPr lang="en-US" sz="1600" dirty="0" smtClean="0"/>
                <a:t>12.12</a:t>
              </a:r>
              <a:endParaRPr lang="en-US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638800" y="4000500"/>
            <a:ext cx="914400" cy="889576"/>
            <a:chOff x="4343400" y="4000500"/>
            <a:chExt cx="914400" cy="889576"/>
          </a:xfrm>
        </p:grpSpPr>
        <p:sp>
          <p:nvSpPr>
            <p:cNvPr id="32" name="Diamond 31"/>
            <p:cNvSpPr/>
            <p:nvPr/>
          </p:nvSpPr>
          <p:spPr>
            <a:xfrm flipH="1">
              <a:off x="47244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43400" y="4305300"/>
              <a:ext cx="9144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6.0.4</a:t>
              </a:r>
            </a:p>
            <a:p>
              <a:pPr algn="ctr"/>
              <a:r>
                <a:rPr lang="en-US" sz="1600" dirty="0" smtClean="0"/>
                <a:t>02.04.19</a:t>
              </a:r>
              <a:endParaRPr lang="en-US" sz="16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133600" y="52197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</a:t>
            </a:r>
            <a:r>
              <a:rPr lang="en-US" dirty="0" smtClean="0"/>
              <a:t>24 May 2019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8229600" y="4000500"/>
            <a:ext cx="685800" cy="889576"/>
            <a:chOff x="4495800" y="4000500"/>
            <a:chExt cx="685800" cy="889576"/>
          </a:xfrm>
        </p:grpSpPr>
        <p:sp>
          <p:nvSpPr>
            <p:cNvPr id="27" name="Diamond 26"/>
            <p:cNvSpPr/>
            <p:nvPr/>
          </p:nvSpPr>
          <p:spPr>
            <a:xfrm flipH="1">
              <a:off x="47244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95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6.0.5</a:t>
              </a:r>
            </a:p>
            <a:p>
              <a:pPr algn="ctr"/>
              <a:r>
                <a:rPr lang="en-US" sz="1600" dirty="0" smtClean="0"/>
                <a:t>03.25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10794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Grumpy Guppy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086216"/>
              </p:ext>
            </p:extLst>
          </p:nvPr>
        </p:nvGraphicFramePr>
        <p:xfrm>
          <a:off x="457200" y="1181100"/>
          <a:ext cx="84581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314"/>
                <a:gridCol w="1208314"/>
                <a:gridCol w="1208314"/>
                <a:gridCol w="1208314"/>
                <a:gridCol w="1208314"/>
                <a:gridCol w="1208314"/>
                <a:gridCol w="12083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914400" y="4152900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Grumpy Guppy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1943100"/>
            <a:ext cx="40386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Features Developed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4267200" y="1790700"/>
            <a:ext cx="44196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9" name="Right Arrow 38"/>
          <p:cNvSpPr/>
          <p:nvPr/>
        </p:nvSpPr>
        <p:spPr>
          <a:xfrm>
            <a:off x="4191000" y="3009900"/>
            <a:ext cx="44958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46" name="Diamond 45"/>
          <p:cNvSpPr/>
          <p:nvPr/>
        </p:nvSpPr>
        <p:spPr>
          <a:xfrm flipH="1">
            <a:off x="5029200" y="40005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800600" y="4305300"/>
            <a:ext cx="6858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RC1</a:t>
            </a:r>
          </a:p>
          <a:p>
            <a:pPr algn="ctr"/>
            <a:r>
              <a:rPr lang="en-US" sz="1600" dirty="0" smtClean="0"/>
              <a:t>11.22</a:t>
            </a:r>
            <a:endParaRPr lang="en-US" sz="1600" dirty="0"/>
          </a:p>
        </p:txBody>
      </p:sp>
      <p:sp>
        <p:nvSpPr>
          <p:cNvPr id="69" name="Diamond 68"/>
          <p:cNvSpPr/>
          <p:nvPr/>
        </p:nvSpPr>
        <p:spPr>
          <a:xfrm flipH="1">
            <a:off x="5981700" y="4007703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753100" y="4305300"/>
            <a:ext cx="6477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</a:p>
          <a:p>
            <a:pPr algn="ctr"/>
            <a:r>
              <a:rPr lang="en-US" sz="1600" dirty="0" smtClean="0"/>
              <a:t>12.6</a:t>
            </a:r>
            <a:endParaRPr lang="en-US" sz="16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848600" y="4000500"/>
            <a:ext cx="1066800" cy="1059597"/>
            <a:chOff x="2895600" y="3924300"/>
            <a:chExt cx="1066800" cy="1059597"/>
          </a:xfrm>
        </p:grpSpPr>
        <p:sp>
          <p:nvSpPr>
            <p:cNvPr id="76" name="TextBox 75"/>
            <p:cNvSpPr txBox="1"/>
            <p:nvPr/>
          </p:nvSpPr>
          <p:spPr>
            <a:xfrm>
              <a:off x="2895600" y="4152900"/>
              <a:ext cx="106680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Final Release 2.18.2019</a:t>
              </a:r>
              <a:endParaRPr lang="en-US" sz="1600" dirty="0"/>
            </a:p>
          </p:txBody>
        </p:sp>
        <p:sp>
          <p:nvSpPr>
            <p:cNvPr id="75" name="Diamond 74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324600" y="4007703"/>
            <a:ext cx="762000" cy="889576"/>
            <a:chOff x="2971800" y="3924300"/>
            <a:chExt cx="762000" cy="889576"/>
          </a:xfrm>
        </p:grpSpPr>
        <p:sp>
          <p:nvSpPr>
            <p:cNvPr id="72" name="Diamond 71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71800" y="4229100"/>
              <a:ext cx="7620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RC3</a:t>
              </a:r>
            </a:p>
            <a:p>
              <a:pPr algn="ctr"/>
              <a:r>
                <a:rPr lang="en-US" sz="1600" dirty="0" smtClean="0"/>
                <a:t>12.20</a:t>
              </a:r>
              <a:endParaRPr lang="en-US" sz="16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28600" y="4312503"/>
            <a:ext cx="137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of Development</a:t>
            </a:r>
          </a:p>
          <a:p>
            <a:pPr algn="ctr"/>
            <a:r>
              <a:rPr lang="en-US" sz="1600" dirty="0" smtClean="0"/>
              <a:t>8.01.2018</a:t>
            </a:r>
            <a:endParaRPr lang="en-US" sz="1600" dirty="0"/>
          </a:p>
        </p:txBody>
      </p:sp>
      <p:sp>
        <p:nvSpPr>
          <p:cNvPr id="25" name="Diamond 24"/>
          <p:cNvSpPr/>
          <p:nvPr/>
        </p:nvSpPr>
        <p:spPr>
          <a:xfrm flipH="1">
            <a:off x="838200" y="40005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497D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33600" y="52197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20 February 2019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934200" y="4000500"/>
            <a:ext cx="762000" cy="889576"/>
            <a:chOff x="3429000" y="3924300"/>
            <a:chExt cx="762000" cy="889576"/>
          </a:xfrm>
        </p:grpSpPr>
        <p:sp>
          <p:nvSpPr>
            <p:cNvPr id="28" name="Diamond 27"/>
            <p:cNvSpPr/>
            <p:nvPr/>
          </p:nvSpPr>
          <p:spPr>
            <a:xfrm flipH="1">
              <a:off x="37338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F497D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29000" y="4229100"/>
              <a:ext cx="762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RC4</a:t>
              </a:r>
            </a:p>
            <a:p>
              <a:pPr algn="ctr"/>
              <a:r>
                <a:rPr lang="en-US" sz="1600" dirty="0" smtClean="0"/>
                <a:t>01.17</a:t>
              </a:r>
              <a:endParaRPr lang="en-US" sz="1600" dirty="0"/>
            </a:p>
          </p:txBody>
        </p:sp>
      </p:grpSp>
      <p:sp>
        <p:nvSpPr>
          <p:cNvPr id="30" name="Rectangle 29"/>
          <p:cNvSpPr/>
          <p:nvPr/>
        </p:nvSpPr>
        <p:spPr>
          <a:xfrm rot="19747707">
            <a:off x="1687888" y="2255165"/>
            <a:ext cx="5972345" cy="156966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79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Grumpy Guppy Patch Releases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4279"/>
              </p:ext>
            </p:extLst>
          </p:nvPr>
        </p:nvGraphicFramePr>
        <p:xfrm>
          <a:off x="381000" y="1181100"/>
          <a:ext cx="838200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429"/>
                <a:gridCol w="1197429"/>
                <a:gridCol w="1197429"/>
                <a:gridCol w="1197429"/>
                <a:gridCol w="1197429"/>
                <a:gridCol w="1197429"/>
                <a:gridCol w="1197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>
            <a:stCxn id="75" idx="3"/>
          </p:cNvCxnSpPr>
          <p:nvPr/>
        </p:nvCxnSpPr>
        <p:spPr>
          <a:xfrm flipV="1">
            <a:off x="685800" y="4152900"/>
            <a:ext cx="8305800" cy="72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Grumpy Guppy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38" name="Notched Right Arrow 37"/>
          <p:cNvSpPr/>
          <p:nvPr/>
        </p:nvSpPr>
        <p:spPr>
          <a:xfrm>
            <a:off x="457200" y="1790700"/>
            <a:ext cx="84582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381000" y="3009900"/>
            <a:ext cx="86106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75" name="Diamond 74"/>
          <p:cNvSpPr/>
          <p:nvPr/>
        </p:nvSpPr>
        <p:spPr>
          <a:xfrm flipH="1">
            <a:off x="685800" y="4007703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28600" y="4305300"/>
            <a:ext cx="990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7</a:t>
            </a:r>
            <a:r>
              <a:rPr lang="en-US" sz="1600" dirty="0" smtClean="0"/>
              <a:t>.0.0 Release 02.18</a:t>
            </a:r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3048000" y="4000500"/>
            <a:ext cx="685800" cy="889576"/>
            <a:chOff x="3352800" y="4000500"/>
            <a:chExt cx="685800" cy="889576"/>
          </a:xfrm>
        </p:grpSpPr>
        <p:sp>
          <p:nvSpPr>
            <p:cNvPr id="78" name="Diamond 77"/>
            <p:cNvSpPr/>
            <p:nvPr/>
          </p:nvSpPr>
          <p:spPr>
            <a:xfrm flipH="1">
              <a:off x="35433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52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</a:t>
              </a:r>
              <a:r>
                <a:rPr lang="en-US" sz="1600" dirty="0" smtClean="0"/>
                <a:t>.0.1</a:t>
              </a:r>
            </a:p>
            <a:p>
              <a:pPr algn="ctr"/>
              <a:r>
                <a:rPr lang="en-US" sz="1600" dirty="0" smtClean="0"/>
                <a:t>04.18</a:t>
              </a:r>
              <a:endParaRPr lang="en-US" sz="16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495800" y="4000500"/>
            <a:ext cx="685800" cy="889576"/>
            <a:chOff x="3810000" y="4000500"/>
            <a:chExt cx="685800" cy="889576"/>
          </a:xfrm>
        </p:grpSpPr>
        <p:sp>
          <p:nvSpPr>
            <p:cNvPr id="24" name="Diamond 23"/>
            <p:cNvSpPr/>
            <p:nvPr/>
          </p:nvSpPr>
          <p:spPr>
            <a:xfrm flipH="1">
              <a:off x="40386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7.0.2</a:t>
              </a:r>
            </a:p>
            <a:p>
              <a:pPr algn="ctr"/>
              <a:r>
                <a:rPr lang="en-US" sz="1600" dirty="0" smtClean="0"/>
                <a:t>05.24</a:t>
              </a:r>
              <a:endParaRPr lang="en-US" sz="16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19800" y="4000500"/>
            <a:ext cx="685800" cy="889576"/>
            <a:chOff x="4495800" y="4000500"/>
            <a:chExt cx="685800" cy="889576"/>
          </a:xfrm>
        </p:grpSpPr>
        <p:sp>
          <p:nvSpPr>
            <p:cNvPr id="29" name="Diamond 28"/>
            <p:cNvSpPr/>
            <p:nvPr/>
          </p:nvSpPr>
          <p:spPr>
            <a:xfrm flipH="1">
              <a:off x="4724400" y="40005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95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</a:t>
              </a:r>
              <a:r>
                <a:rPr lang="en-US" sz="1600" dirty="0" smtClean="0"/>
                <a:t>.0.3</a:t>
              </a:r>
            </a:p>
            <a:p>
              <a:pPr algn="ctr"/>
              <a:r>
                <a:rPr lang="en-US" sz="1600" dirty="0" smtClean="0"/>
                <a:t>06.30</a:t>
              </a:r>
              <a:endParaRPr lang="en-US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239000" y="4000500"/>
            <a:ext cx="685800" cy="889576"/>
            <a:chOff x="4495800" y="4000500"/>
            <a:chExt cx="685800" cy="889576"/>
          </a:xfrm>
        </p:grpSpPr>
        <p:sp>
          <p:nvSpPr>
            <p:cNvPr id="32" name="Diamond 31"/>
            <p:cNvSpPr/>
            <p:nvPr/>
          </p:nvSpPr>
          <p:spPr>
            <a:xfrm flipH="1">
              <a:off x="4724400" y="40005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</a:t>
              </a:r>
              <a:r>
                <a:rPr lang="en-US" sz="1600" dirty="0" smtClean="0"/>
                <a:t>.0.4</a:t>
              </a:r>
            </a:p>
            <a:p>
              <a:pPr algn="ctr"/>
              <a:r>
                <a:rPr lang="en-US" sz="1600" dirty="0" smtClean="0"/>
                <a:t>07.31</a:t>
              </a:r>
              <a:endParaRPr lang="en-US" sz="16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133600" y="52197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</a:t>
            </a:r>
            <a:r>
              <a:rPr lang="en-US" dirty="0" smtClean="0"/>
              <a:t>24 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4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Halibut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608563"/>
              </p:ext>
            </p:extLst>
          </p:nvPr>
        </p:nvGraphicFramePr>
        <p:xfrm>
          <a:off x="457200" y="1181100"/>
          <a:ext cx="8458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914400" y="4152900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Happy Halibut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1943100"/>
            <a:ext cx="40386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Features Developed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4267200" y="1790700"/>
            <a:ext cx="46482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9" name="Right Arrow 38"/>
          <p:cNvSpPr/>
          <p:nvPr/>
        </p:nvSpPr>
        <p:spPr>
          <a:xfrm>
            <a:off x="5410200" y="3009900"/>
            <a:ext cx="35052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46" name="Diamond 45"/>
          <p:cNvSpPr/>
          <p:nvPr/>
        </p:nvSpPr>
        <p:spPr>
          <a:xfrm flipH="1">
            <a:off x="5181600" y="4000500"/>
            <a:ext cx="228600" cy="304800"/>
          </a:xfrm>
          <a:prstGeom prst="diamond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953000" y="4305300"/>
            <a:ext cx="6858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RC1</a:t>
            </a:r>
          </a:p>
          <a:p>
            <a:pPr algn="ctr"/>
            <a:r>
              <a:rPr lang="en-US" sz="1600" dirty="0" smtClean="0"/>
              <a:t>05.10</a:t>
            </a:r>
            <a:endParaRPr lang="en-US" sz="1600" dirty="0"/>
          </a:p>
        </p:txBody>
      </p:sp>
      <p:sp>
        <p:nvSpPr>
          <p:cNvPr id="69" name="Diamond 68"/>
          <p:cNvSpPr/>
          <p:nvPr/>
        </p:nvSpPr>
        <p:spPr>
          <a:xfrm flipH="1">
            <a:off x="5867400" y="4007703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638800" y="4305300"/>
            <a:ext cx="6477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</a:p>
          <a:p>
            <a:pPr algn="ctr"/>
            <a:r>
              <a:rPr lang="en-US" sz="1600" dirty="0" smtClean="0"/>
              <a:t>05.24</a:t>
            </a:r>
            <a:endParaRPr lang="en-US" sz="16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696200" y="4000500"/>
            <a:ext cx="838200" cy="1135797"/>
            <a:chOff x="2971800" y="3924300"/>
            <a:chExt cx="838200" cy="1135797"/>
          </a:xfrm>
        </p:grpSpPr>
        <p:sp>
          <p:nvSpPr>
            <p:cNvPr id="75" name="Diamond 74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971800" y="4229100"/>
              <a:ext cx="83820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Final Release 7.06</a:t>
              </a:r>
              <a:endParaRPr lang="en-US" sz="16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248400" y="4000500"/>
            <a:ext cx="762000" cy="889576"/>
            <a:chOff x="2971800" y="3924300"/>
            <a:chExt cx="762000" cy="889576"/>
          </a:xfrm>
        </p:grpSpPr>
        <p:sp>
          <p:nvSpPr>
            <p:cNvPr id="72" name="Diamond 71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71800" y="4229100"/>
              <a:ext cx="7620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RC3</a:t>
              </a:r>
            </a:p>
            <a:p>
              <a:pPr algn="ctr"/>
              <a:r>
                <a:rPr lang="en-US" sz="1600" dirty="0" smtClean="0"/>
                <a:t>06.08</a:t>
              </a:r>
              <a:endParaRPr lang="en-US" sz="16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28600" y="4312503"/>
            <a:ext cx="137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of Development</a:t>
            </a:r>
          </a:p>
          <a:p>
            <a:pPr algn="ctr"/>
            <a:r>
              <a:rPr lang="en-US" sz="1600" dirty="0" smtClean="0"/>
              <a:t>02.07</a:t>
            </a:r>
            <a:endParaRPr lang="en-US" sz="1600" dirty="0"/>
          </a:p>
        </p:txBody>
      </p:sp>
      <p:sp>
        <p:nvSpPr>
          <p:cNvPr id="25" name="Diamond 24"/>
          <p:cNvSpPr/>
          <p:nvPr/>
        </p:nvSpPr>
        <p:spPr>
          <a:xfrm flipH="1">
            <a:off x="838200" y="40005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497D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33600" y="52197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</a:t>
            </a:r>
            <a:r>
              <a:rPr lang="en-US" dirty="0" smtClean="0"/>
              <a:t>24 May 2019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934200" y="4000500"/>
            <a:ext cx="762000" cy="889576"/>
            <a:chOff x="3429000" y="3924300"/>
            <a:chExt cx="762000" cy="889576"/>
          </a:xfrm>
        </p:grpSpPr>
        <p:sp>
          <p:nvSpPr>
            <p:cNvPr id="28" name="Diamond 27"/>
            <p:cNvSpPr/>
            <p:nvPr/>
          </p:nvSpPr>
          <p:spPr>
            <a:xfrm flipH="1">
              <a:off x="37338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29000" y="4229100"/>
              <a:ext cx="762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RC4</a:t>
              </a:r>
            </a:p>
            <a:p>
              <a:pPr algn="ctr"/>
              <a:r>
                <a:rPr lang="en-US" sz="1600" dirty="0" smtClean="0"/>
                <a:t>06.23</a:t>
              </a:r>
              <a:endParaRPr lang="en-US" sz="1600" dirty="0"/>
            </a:p>
          </p:txBody>
        </p:sp>
      </p:grpSp>
      <p:sp>
        <p:nvSpPr>
          <p:cNvPr id="30" name="Diamond 29"/>
          <p:cNvSpPr/>
          <p:nvPr/>
        </p:nvSpPr>
        <p:spPr>
          <a:xfrm flipH="1">
            <a:off x="2971800" y="40005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4305300"/>
            <a:ext cx="137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Uprev</a:t>
            </a:r>
            <a:r>
              <a:rPr lang="en-US" sz="1600" dirty="0" smtClean="0"/>
              <a:t> to thud complete</a:t>
            </a:r>
          </a:p>
          <a:p>
            <a:pPr algn="ctr"/>
            <a:r>
              <a:rPr lang="en-US" sz="1600" dirty="0" smtClean="0"/>
              <a:t>03.22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54928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Halibut Patch Releases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545033"/>
              </p:ext>
            </p:extLst>
          </p:nvPr>
        </p:nvGraphicFramePr>
        <p:xfrm>
          <a:off x="381000" y="1181100"/>
          <a:ext cx="8534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>
            <a:stCxn id="75" idx="3"/>
          </p:cNvCxnSpPr>
          <p:nvPr/>
        </p:nvCxnSpPr>
        <p:spPr>
          <a:xfrm flipV="1">
            <a:off x="685800" y="4152900"/>
            <a:ext cx="8305800" cy="72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Happy Halibut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38" name="Notched Right Arrow 37"/>
          <p:cNvSpPr/>
          <p:nvPr/>
        </p:nvSpPr>
        <p:spPr>
          <a:xfrm>
            <a:off x="457200" y="1790700"/>
            <a:ext cx="84582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381000" y="3009900"/>
            <a:ext cx="86106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75" name="Diamond 74"/>
          <p:cNvSpPr/>
          <p:nvPr/>
        </p:nvSpPr>
        <p:spPr>
          <a:xfrm flipH="1">
            <a:off x="685800" y="4007703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28600" y="4305300"/>
            <a:ext cx="990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8</a:t>
            </a:r>
            <a:r>
              <a:rPr lang="en-US" sz="1600" dirty="0" smtClean="0"/>
              <a:t>.0.0 Release 07.13</a:t>
            </a:r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2667000" y="4000500"/>
            <a:ext cx="685800" cy="889576"/>
            <a:chOff x="3352800" y="4000500"/>
            <a:chExt cx="685800" cy="889576"/>
          </a:xfrm>
        </p:grpSpPr>
        <p:sp>
          <p:nvSpPr>
            <p:cNvPr id="78" name="Diamond 77"/>
            <p:cNvSpPr/>
            <p:nvPr/>
          </p:nvSpPr>
          <p:spPr>
            <a:xfrm flipH="1">
              <a:off x="3543300" y="40005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52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8</a:t>
              </a:r>
              <a:r>
                <a:rPr lang="en-US" sz="1600" dirty="0" smtClean="0"/>
                <a:t>.0.1</a:t>
              </a:r>
            </a:p>
            <a:p>
              <a:pPr algn="ctr"/>
              <a:r>
                <a:rPr lang="en-US" sz="1600" dirty="0" smtClean="0"/>
                <a:t>09.07</a:t>
              </a:r>
              <a:endParaRPr lang="en-US" sz="16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267200" y="4000500"/>
            <a:ext cx="685800" cy="889576"/>
            <a:chOff x="3810000" y="4000500"/>
            <a:chExt cx="685800" cy="889576"/>
          </a:xfrm>
        </p:grpSpPr>
        <p:sp>
          <p:nvSpPr>
            <p:cNvPr id="24" name="Diamond 23"/>
            <p:cNvSpPr/>
            <p:nvPr/>
          </p:nvSpPr>
          <p:spPr>
            <a:xfrm flipH="1">
              <a:off x="4038600" y="40005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8</a:t>
              </a:r>
              <a:r>
                <a:rPr lang="en-US" sz="1600" dirty="0" smtClean="0"/>
                <a:t>.0.2</a:t>
              </a:r>
            </a:p>
            <a:p>
              <a:pPr algn="ctr"/>
              <a:r>
                <a:rPr lang="en-US" sz="1600" dirty="0" smtClean="0"/>
                <a:t>10.12</a:t>
              </a:r>
              <a:endParaRPr lang="en-US" sz="16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562600" y="4000500"/>
            <a:ext cx="685800" cy="889576"/>
            <a:chOff x="4572000" y="4000500"/>
            <a:chExt cx="685800" cy="889576"/>
          </a:xfrm>
        </p:grpSpPr>
        <p:sp>
          <p:nvSpPr>
            <p:cNvPr id="29" name="Diamond 28"/>
            <p:cNvSpPr/>
            <p:nvPr/>
          </p:nvSpPr>
          <p:spPr>
            <a:xfrm flipH="1">
              <a:off x="4800600" y="40005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720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8</a:t>
              </a:r>
              <a:r>
                <a:rPr lang="en-US" sz="1600" dirty="0" smtClean="0"/>
                <a:t>.0.3</a:t>
              </a:r>
            </a:p>
            <a:p>
              <a:pPr algn="ctr"/>
              <a:r>
                <a:rPr lang="en-US" sz="1600" dirty="0" smtClean="0"/>
                <a:t>11.15</a:t>
              </a:r>
              <a:endParaRPr lang="en-US" sz="16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0" y="4000500"/>
            <a:ext cx="685800" cy="889576"/>
            <a:chOff x="4495800" y="4000500"/>
            <a:chExt cx="685800" cy="889576"/>
          </a:xfrm>
        </p:grpSpPr>
        <p:sp>
          <p:nvSpPr>
            <p:cNvPr id="32" name="Diamond 31"/>
            <p:cNvSpPr/>
            <p:nvPr/>
          </p:nvSpPr>
          <p:spPr>
            <a:xfrm flipH="1">
              <a:off x="4724400" y="40005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8.0.4</a:t>
              </a:r>
            </a:p>
            <a:p>
              <a:pPr algn="ctr"/>
              <a:r>
                <a:rPr lang="en-US" sz="1600" dirty="0" smtClean="0"/>
                <a:t>12.14</a:t>
              </a:r>
              <a:endParaRPr lang="en-US" sz="16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133600" y="52197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</a:t>
            </a:r>
            <a:r>
              <a:rPr lang="en-US" dirty="0" smtClean="0"/>
              <a:t>24 May 2019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8382000" y="4000500"/>
            <a:ext cx="685800" cy="889576"/>
            <a:chOff x="4495800" y="4000500"/>
            <a:chExt cx="685800" cy="889576"/>
          </a:xfrm>
        </p:grpSpPr>
        <p:sp>
          <p:nvSpPr>
            <p:cNvPr id="27" name="Diamond 26"/>
            <p:cNvSpPr/>
            <p:nvPr/>
          </p:nvSpPr>
          <p:spPr>
            <a:xfrm flipH="1">
              <a:off x="4724400" y="40005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95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8.0.5</a:t>
              </a:r>
            </a:p>
            <a:p>
              <a:pPr algn="ctr"/>
              <a:r>
                <a:rPr lang="en-US" sz="1600" dirty="0" smtClean="0"/>
                <a:t>01.25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63148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Itchy </a:t>
            </a:r>
            <a:r>
              <a:rPr lang="en-US" dirty="0" err="1" smtClean="0"/>
              <a:t>Icefish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756719"/>
              </p:ext>
            </p:extLst>
          </p:nvPr>
        </p:nvGraphicFramePr>
        <p:xfrm>
          <a:off x="457200" y="1181100"/>
          <a:ext cx="8458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304800" y="4152900"/>
            <a:ext cx="883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Itchy </a:t>
            </a:r>
            <a:r>
              <a:rPr lang="en-US" sz="2400" dirty="0" err="1" smtClean="0">
                <a:solidFill>
                  <a:srgbClr val="008000"/>
                </a:solidFill>
              </a:rPr>
              <a:t>Icefish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1943100"/>
            <a:ext cx="40386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Features Developed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4267200" y="1790700"/>
            <a:ext cx="45720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9" name="Right Arrow 38"/>
          <p:cNvSpPr/>
          <p:nvPr/>
        </p:nvSpPr>
        <p:spPr>
          <a:xfrm>
            <a:off x="3200400" y="3009900"/>
            <a:ext cx="47244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46" name="Diamond 45"/>
          <p:cNvSpPr/>
          <p:nvPr/>
        </p:nvSpPr>
        <p:spPr>
          <a:xfrm flipH="1">
            <a:off x="5791200" y="4000500"/>
            <a:ext cx="228600" cy="304800"/>
          </a:xfrm>
          <a:prstGeom prst="diamond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562600" y="4305300"/>
            <a:ext cx="6858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RC1</a:t>
            </a:r>
          </a:p>
          <a:p>
            <a:pPr algn="ctr"/>
            <a:r>
              <a:rPr lang="en-US" sz="1600" dirty="0" smtClean="0"/>
              <a:t>11.22</a:t>
            </a:r>
            <a:endParaRPr lang="en-US" sz="1600" dirty="0"/>
          </a:p>
        </p:txBody>
      </p:sp>
      <p:sp>
        <p:nvSpPr>
          <p:cNvPr id="69" name="Diamond 68"/>
          <p:cNvSpPr/>
          <p:nvPr/>
        </p:nvSpPr>
        <p:spPr>
          <a:xfrm flipH="1">
            <a:off x="6743700" y="4007703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515100" y="4305300"/>
            <a:ext cx="6477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</a:p>
          <a:p>
            <a:pPr algn="ctr"/>
            <a:r>
              <a:rPr lang="en-US" sz="1600" dirty="0" smtClean="0"/>
              <a:t>12.6</a:t>
            </a:r>
            <a:endParaRPr lang="en-US" sz="16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8229600" y="4000500"/>
            <a:ext cx="914400" cy="1135797"/>
            <a:chOff x="2895600" y="3924300"/>
            <a:chExt cx="914400" cy="1135797"/>
          </a:xfrm>
        </p:grpSpPr>
        <p:sp>
          <p:nvSpPr>
            <p:cNvPr id="75" name="Diamond 74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895600" y="4229100"/>
              <a:ext cx="91440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Final Release 02.07.20</a:t>
              </a:r>
              <a:endParaRPr lang="en-US" sz="16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086600" y="4007703"/>
            <a:ext cx="762000" cy="889576"/>
            <a:chOff x="2971800" y="3924300"/>
            <a:chExt cx="762000" cy="889576"/>
          </a:xfrm>
        </p:grpSpPr>
        <p:sp>
          <p:nvSpPr>
            <p:cNvPr id="72" name="Diamond 71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71800" y="4229100"/>
              <a:ext cx="7620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RC3</a:t>
              </a:r>
            </a:p>
            <a:p>
              <a:pPr algn="ctr"/>
              <a:r>
                <a:rPr lang="en-US" sz="1600" dirty="0" smtClean="0"/>
                <a:t>12.20</a:t>
              </a:r>
              <a:endParaRPr lang="en-US" sz="16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76200" y="4305300"/>
            <a:ext cx="137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of Development</a:t>
            </a:r>
          </a:p>
          <a:p>
            <a:pPr algn="ctr"/>
            <a:r>
              <a:rPr lang="en-US" sz="1600" dirty="0" smtClean="0"/>
              <a:t>07.01</a:t>
            </a:r>
            <a:endParaRPr lang="en-US" sz="1600" dirty="0"/>
          </a:p>
        </p:txBody>
      </p:sp>
      <p:sp>
        <p:nvSpPr>
          <p:cNvPr id="25" name="Diamond 24"/>
          <p:cNvSpPr/>
          <p:nvPr/>
        </p:nvSpPr>
        <p:spPr>
          <a:xfrm flipH="1">
            <a:off x="228600" y="4000500"/>
            <a:ext cx="228600" cy="304800"/>
          </a:xfrm>
          <a:prstGeom prst="diamond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497D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33600" y="52197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</a:t>
            </a:r>
            <a:r>
              <a:rPr lang="en-US" dirty="0" smtClean="0"/>
              <a:t>24 May 2019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7696200" y="4000500"/>
            <a:ext cx="762000" cy="889576"/>
            <a:chOff x="3429000" y="3924300"/>
            <a:chExt cx="762000" cy="889576"/>
          </a:xfrm>
        </p:grpSpPr>
        <p:sp>
          <p:nvSpPr>
            <p:cNvPr id="28" name="Diamond 27"/>
            <p:cNvSpPr/>
            <p:nvPr/>
          </p:nvSpPr>
          <p:spPr>
            <a:xfrm flipH="1">
              <a:off x="37338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29000" y="4229100"/>
              <a:ext cx="762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RC4</a:t>
              </a:r>
            </a:p>
            <a:p>
              <a:pPr algn="ctr"/>
              <a:r>
                <a:rPr lang="en-US" sz="1600" dirty="0" smtClean="0"/>
                <a:t>01.25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439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Candidates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7CDB0F7-45CE-48F6-9AC0-8D5007DD8B6E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57200" y="2926497"/>
            <a:ext cx="7543800" cy="32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4800" y="2806124"/>
            <a:ext cx="1143000" cy="643354"/>
            <a:chOff x="1447800" y="2247900"/>
            <a:chExt cx="1143000" cy="643354"/>
          </a:xfrm>
          <a:solidFill>
            <a:schemeClr val="bg1"/>
          </a:solidFill>
        </p:grpSpPr>
        <p:sp>
          <p:nvSpPr>
            <p:cNvPr id="46" name="Diamond 45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47800" y="2552700"/>
              <a:ext cx="1143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RC1</a:t>
              </a:r>
              <a:endParaRPr lang="en-US" sz="16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953000" y="2806124"/>
            <a:ext cx="762000" cy="643354"/>
            <a:chOff x="1600200" y="2247900"/>
            <a:chExt cx="762000" cy="643354"/>
          </a:xfrm>
          <a:solidFill>
            <a:schemeClr val="bg1"/>
          </a:solidFill>
        </p:grpSpPr>
        <p:sp>
          <p:nvSpPr>
            <p:cNvPr id="50" name="Diamond 49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002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RC3</a:t>
              </a:r>
              <a:endParaRPr lang="en-US" sz="16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895600" y="2806124"/>
            <a:ext cx="1143000" cy="643354"/>
            <a:chOff x="1447800" y="2247900"/>
            <a:chExt cx="1143000" cy="643354"/>
          </a:xfrm>
          <a:solidFill>
            <a:schemeClr val="bg1"/>
          </a:solidFill>
        </p:grpSpPr>
        <p:sp>
          <p:nvSpPr>
            <p:cNvPr id="62" name="Diamond 61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447800" y="2552700"/>
              <a:ext cx="1143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RC2</a:t>
              </a:r>
              <a:endParaRPr lang="en-US" sz="1600" dirty="0"/>
            </a:p>
          </p:txBody>
        </p:sp>
      </p:grpSp>
      <p:sp>
        <p:nvSpPr>
          <p:cNvPr id="81" name="8-Point Star 80"/>
          <p:cNvSpPr/>
          <p:nvPr/>
        </p:nvSpPr>
        <p:spPr>
          <a:xfrm>
            <a:off x="152400" y="1181100"/>
            <a:ext cx="1371600" cy="1295400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Core Feature Freeze</a:t>
            </a:r>
            <a:endParaRPr lang="en-US" sz="1600" dirty="0"/>
          </a:p>
        </p:txBody>
      </p:sp>
      <p:sp>
        <p:nvSpPr>
          <p:cNvPr id="37" name="8-Point Star 36"/>
          <p:cNvSpPr/>
          <p:nvPr/>
        </p:nvSpPr>
        <p:spPr>
          <a:xfrm>
            <a:off x="2743200" y="3693973"/>
            <a:ext cx="1371600" cy="1295400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Platform Freeze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028700"/>
            <a:ext cx="2819399" cy="1754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Core APIs Frozen (App FW, Public Services, GUI Toolkit)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SDK available for App Developers on at least 1 Reference Board</a:t>
            </a:r>
          </a:p>
        </p:txBody>
      </p:sp>
      <p:sp>
        <p:nvSpPr>
          <p:cNvPr id="17" name="8-Point Star 16"/>
          <p:cNvSpPr/>
          <p:nvPr/>
        </p:nvSpPr>
        <p:spPr>
          <a:xfrm>
            <a:off x="4648200" y="1181100"/>
            <a:ext cx="1371600" cy="1295400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Final RC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1028700"/>
            <a:ext cx="2819399" cy="1754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Reference Applications Frozen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Documentation Complete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SDK for All Reference Boards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162800" y="2806124"/>
            <a:ext cx="838200" cy="889576"/>
            <a:chOff x="1600200" y="2247900"/>
            <a:chExt cx="838200" cy="889576"/>
          </a:xfrm>
          <a:solidFill>
            <a:schemeClr val="bg1"/>
          </a:solidFill>
        </p:grpSpPr>
        <p:sp>
          <p:nvSpPr>
            <p:cNvPr id="20" name="Diamond 19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00200" y="2552700"/>
              <a:ext cx="838200" cy="5847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Final </a:t>
              </a:r>
            </a:p>
            <a:p>
              <a:pPr algn="ctr"/>
              <a:r>
                <a:rPr lang="en-US" sz="1600" dirty="0" smtClean="0"/>
                <a:t>Release</a:t>
              </a:r>
              <a:endParaRPr lang="en-US" sz="16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191000" y="3617773"/>
            <a:ext cx="2819399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BSPs Frozen</a:t>
            </a:r>
          </a:p>
          <a:p>
            <a:pPr marL="285750" indent="-285750">
              <a:buFont typeface="Arial"/>
              <a:buChar char="•"/>
            </a:pPr>
            <a:r>
              <a:rPr lang="en-US" strike="sngStrike" dirty="0" smtClean="0"/>
              <a:t>Release Branch Created</a:t>
            </a:r>
          </a:p>
          <a:p>
            <a:pPr marL="285750" indent="-285750">
              <a:buFont typeface="Arial"/>
              <a:buChar char="•"/>
            </a:pPr>
            <a:r>
              <a:rPr lang="en-US" strike="sngStrike" dirty="0"/>
              <a:t>All source code frozen (SRCREV pinned</a:t>
            </a:r>
            <a:r>
              <a:rPr lang="en-US" strike="sngStrike" dirty="0" smtClean="0"/>
              <a:t>) (</a:t>
            </a:r>
            <a:r>
              <a:rPr lang="en-US" dirty="0" smtClean="0"/>
              <a:t>all RCs now)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Test Cases Frozen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386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AGL 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699154"/>
              </p:ext>
            </p:extLst>
          </p:nvPr>
        </p:nvGraphicFramePr>
        <p:xfrm>
          <a:off x="457200" y="11811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7CDB0F7-45CE-48F6-9AC0-8D5007DD8B6E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2095500"/>
            <a:ext cx="5867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14859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Charming Chinook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Diamond 9"/>
          <p:cNvSpPr/>
          <p:nvPr/>
        </p:nvSpPr>
        <p:spPr>
          <a:xfrm flipH="1">
            <a:off x="419100" y="19431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2479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3.0.0</a:t>
            </a:r>
            <a:endParaRPr lang="en-US" sz="1600" dirty="0"/>
          </a:p>
        </p:txBody>
      </p:sp>
      <p:sp>
        <p:nvSpPr>
          <p:cNvPr id="12" name="Diamond 11"/>
          <p:cNvSpPr/>
          <p:nvPr/>
        </p:nvSpPr>
        <p:spPr>
          <a:xfrm flipH="1">
            <a:off x="1028700" y="19431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/>
          <p:cNvSpPr/>
          <p:nvPr/>
        </p:nvSpPr>
        <p:spPr>
          <a:xfrm flipH="1">
            <a:off x="1866900" y="19431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00200" y="2247900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3.0.2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22479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3.0.1</a:t>
            </a:r>
            <a:endParaRPr lang="en-US" sz="1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2743200" y="1943100"/>
            <a:ext cx="762000" cy="643354"/>
            <a:chOff x="1600200" y="2247900"/>
            <a:chExt cx="762000" cy="643354"/>
          </a:xfrm>
          <a:solidFill>
            <a:schemeClr val="bg1"/>
          </a:solidFill>
        </p:grpSpPr>
        <p:sp>
          <p:nvSpPr>
            <p:cNvPr id="26" name="Diamond 25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002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3.0.3</a:t>
              </a:r>
              <a:endParaRPr lang="en-US" sz="16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67200" y="1943100"/>
            <a:ext cx="762000" cy="643354"/>
            <a:chOff x="4267200" y="1943100"/>
            <a:chExt cx="762000" cy="643354"/>
          </a:xfrm>
        </p:grpSpPr>
        <p:sp>
          <p:nvSpPr>
            <p:cNvPr id="29" name="Diamond 28"/>
            <p:cNvSpPr/>
            <p:nvPr/>
          </p:nvSpPr>
          <p:spPr>
            <a:xfrm flipH="1">
              <a:off x="4533900" y="19431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67200" y="2247900"/>
              <a:ext cx="7620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3.0.4</a:t>
              </a:r>
              <a:endParaRPr lang="en-US" sz="16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85800" y="25527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Daring Dab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8600" y="33147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Feature Development</a:t>
            </a:r>
            <a:endParaRPr lang="en-US" sz="16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724400" y="4457700"/>
            <a:ext cx="43053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19600" y="37719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Electric Eel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9" name="Diamond 68"/>
          <p:cNvSpPr/>
          <p:nvPr/>
        </p:nvSpPr>
        <p:spPr>
          <a:xfrm flipH="1">
            <a:off x="6858000" y="43053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705600" y="46101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RC1</a:t>
            </a:r>
            <a:endParaRPr lang="en-US" sz="1600" dirty="0"/>
          </a:p>
        </p:txBody>
      </p:sp>
      <p:sp>
        <p:nvSpPr>
          <p:cNvPr id="72" name="Diamond 71"/>
          <p:cNvSpPr/>
          <p:nvPr/>
        </p:nvSpPr>
        <p:spPr>
          <a:xfrm flipH="1">
            <a:off x="8039100" y="43053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772400" y="46101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RC3</a:t>
            </a:r>
            <a:endParaRPr lang="en-US" sz="1600" dirty="0"/>
          </a:p>
        </p:txBody>
      </p:sp>
      <p:sp>
        <p:nvSpPr>
          <p:cNvPr id="75" name="Diamond 74"/>
          <p:cNvSpPr/>
          <p:nvPr/>
        </p:nvSpPr>
        <p:spPr>
          <a:xfrm flipH="1">
            <a:off x="8420100" y="43053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153400" y="46101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RC4</a:t>
            </a:r>
            <a:endParaRPr lang="en-US" sz="1600" dirty="0"/>
          </a:p>
        </p:txBody>
      </p:sp>
      <p:sp>
        <p:nvSpPr>
          <p:cNvPr id="84" name="Diamond 83"/>
          <p:cNvSpPr/>
          <p:nvPr/>
        </p:nvSpPr>
        <p:spPr>
          <a:xfrm flipH="1">
            <a:off x="7277100" y="43053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6858000" y="46101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  <a:endParaRPr lang="en-US" sz="1600" dirty="0"/>
          </a:p>
        </p:txBody>
      </p:sp>
      <p:sp>
        <p:nvSpPr>
          <p:cNvPr id="91" name="Diamond 90"/>
          <p:cNvSpPr/>
          <p:nvPr/>
        </p:nvSpPr>
        <p:spPr>
          <a:xfrm flipH="1">
            <a:off x="4648200" y="43053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810000" y="46101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Feature Development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52197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31 Dec 2017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90600" y="3162300"/>
            <a:ext cx="7543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Diamond 45"/>
          <p:cNvSpPr/>
          <p:nvPr/>
        </p:nvSpPr>
        <p:spPr>
          <a:xfrm flipH="1">
            <a:off x="37719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581400" y="33147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RC1</a:t>
            </a:r>
            <a:endParaRPr lang="en-US" sz="1600" dirty="0"/>
          </a:p>
        </p:txBody>
      </p:sp>
      <p:sp>
        <p:nvSpPr>
          <p:cNvPr id="50" name="Diamond 49"/>
          <p:cNvSpPr/>
          <p:nvPr/>
        </p:nvSpPr>
        <p:spPr>
          <a:xfrm flipH="1">
            <a:off x="48387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572000" y="3314700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RC3</a:t>
            </a:r>
            <a:endParaRPr lang="en-US" sz="1600" dirty="0"/>
          </a:p>
        </p:txBody>
      </p:sp>
      <p:sp>
        <p:nvSpPr>
          <p:cNvPr id="53" name="Diamond 52"/>
          <p:cNvSpPr/>
          <p:nvPr/>
        </p:nvSpPr>
        <p:spPr>
          <a:xfrm flipH="1">
            <a:off x="52197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29200" y="33147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4.0.0</a:t>
            </a:r>
            <a:endParaRPr lang="en-US" sz="16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7162800" y="3009900"/>
            <a:ext cx="762000" cy="889576"/>
            <a:chOff x="1600200" y="2247900"/>
            <a:chExt cx="762000" cy="889576"/>
          </a:xfrm>
          <a:solidFill>
            <a:schemeClr val="bg1"/>
          </a:solidFill>
        </p:grpSpPr>
        <p:sp>
          <p:nvSpPr>
            <p:cNvPr id="56" name="Diamond 55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600200" y="2552700"/>
              <a:ext cx="762000" cy="5847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4.0.3</a:t>
              </a:r>
            </a:p>
            <a:p>
              <a:pPr algn="ctr"/>
              <a:endParaRPr lang="en-US" sz="1600" dirty="0"/>
            </a:p>
          </p:txBody>
        </p:sp>
      </p:grpSp>
      <p:sp>
        <p:nvSpPr>
          <p:cNvPr id="59" name="Diamond 58"/>
          <p:cNvSpPr/>
          <p:nvPr/>
        </p:nvSpPr>
        <p:spPr>
          <a:xfrm flipH="1">
            <a:off x="61341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867400" y="3314700"/>
            <a:ext cx="762000" cy="3385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4.0.1</a:t>
            </a:r>
            <a:endParaRPr lang="en-US" sz="16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6477000" y="3009900"/>
            <a:ext cx="762000" cy="889576"/>
            <a:chOff x="1600200" y="2247900"/>
            <a:chExt cx="762000" cy="889576"/>
          </a:xfrm>
          <a:solidFill>
            <a:schemeClr val="bg1"/>
          </a:solidFill>
        </p:grpSpPr>
        <p:sp>
          <p:nvSpPr>
            <p:cNvPr id="94" name="Diamond 93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600200" y="2552700"/>
              <a:ext cx="762000" cy="5847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4</a:t>
              </a:r>
              <a:r>
                <a:rPr lang="en-US" sz="1600" dirty="0" smtClean="0"/>
                <a:t>.0.2</a:t>
              </a:r>
            </a:p>
            <a:p>
              <a:pPr algn="ctr"/>
              <a:endParaRPr lang="en-US" sz="16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772400" y="3009900"/>
            <a:ext cx="762000" cy="889576"/>
            <a:chOff x="1600200" y="2247900"/>
            <a:chExt cx="762000" cy="889576"/>
          </a:xfrm>
          <a:solidFill>
            <a:schemeClr val="bg1"/>
          </a:solidFill>
        </p:grpSpPr>
        <p:sp>
          <p:nvSpPr>
            <p:cNvPr id="97" name="Diamond 96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600200" y="2552700"/>
              <a:ext cx="762000" cy="5847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4.0.4</a:t>
              </a:r>
            </a:p>
            <a:p>
              <a:pPr algn="ctr"/>
              <a:endParaRPr lang="en-US" sz="1600" dirty="0"/>
            </a:p>
          </p:txBody>
        </p:sp>
      </p:grpSp>
      <p:sp>
        <p:nvSpPr>
          <p:cNvPr id="78" name="Diamond 77"/>
          <p:cNvSpPr/>
          <p:nvPr/>
        </p:nvSpPr>
        <p:spPr>
          <a:xfrm flipH="1">
            <a:off x="44577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267200" y="3314700"/>
            <a:ext cx="533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  <a:endParaRPr lang="en-US" sz="1600" dirty="0"/>
          </a:p>
        </p:txBody>
      </p:sp>
      <p:sp>
        <p:nvSpPr>
          <p:cNvPr id="42" name="Diamond 41"/>
          <p:cNvSpPr/>
          <p:nvPr/>
        </p:nvSpPr>
        <p:spPr>
          <a:xfrm flipH="1">
            <a:off x="9525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5486400" y="1943100"/>
            <a:ext cx="762000" cy="643354"/>
            <a:chOff x="4267200" y="1943100"/>
            <a:chExt cx="762000" cy="643354"/>
          </a:xfrm>
        </p:grpSpPr>
        <p:sp>
          <p:nvSpPr>
            <p:cNvPr id="62" name="Diamond 61"/>
            <p:cNvSpPr/>
            <p:nvPr/>
          </p:nvSpPr>
          <p:spPr>
            <a:xfrm flipH="1">
              <a:off x="4533900" y="19431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267200" y="2247900"/>
              <a:ext cx="7620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3.0.5</a:t>
              </a:r>
              <a:endParaRPr lang="en-US" sz="1600" dirty="0"/>
            </a:p>
          </p:txBody>
        </p:sp>
      </p:grpSp>
      <p:sp>
        <p:nvSpPr>
          <p:cNvPr id="66" name="Diamond 65"/>
          <p:cNvSpPr/>
          <p:nvPr/>
        </p:nvSpPr>
        <p:spPr>
          <a:xfrm flipH="1">
            <a:off x="8686800" y="43053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8534400" y="46101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RC5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 rot="19747707">
            <a:off x="1535488" y="2102765"/>
            <a:ext cx="5972345" cy="156966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944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/>
          <p:cNvCxnSpPr/>
          <p:nvPr/>
        </p:nvCxnSpPr>
        <p:spPr>
          <a:xfrm>
            <a:off x="1066800" y="3162300"/>
            <a:ext cx="7543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AGL 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000966"/>
              </p:ext>
            </p:extLst>
          </p:nvPr>
        </p:nvGraphicFramePr>
        <p:xfrm>
          <a:off x="457200" y="11811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7CDB0F7-45CE-48F6-9AC0-8D5007DD8B6E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2095500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14859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Electric Eel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Diamond 9"/>
          <p:cNvSpPr/>
          <p:nvPr/>
        </p:nvSpPr>
        <p:spPr>
          <a:xfrm flipH="1">
            <a:off x="419100" y="19431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2479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5</a:t>
            </a:r>
            <a:r>
              <a:rPr lang="en-US" sz="1600" dirty="0" smtClean="0"/>
              <a:t>.0.0</a:t>
            </a:r>
            <a:endParaRPr lang="en-US" sz="1600" dirty="0"/>
          </a:p>
        </p:txBody>
      </p:sp>
      <p:sp>
        <p:nvSpPr>
          <p:cNvPr id="12" name="Diamond 11"/>
          <p:cNvSpPr/>
          <p:nvPr/>
        </p:nvSpPr>
        <p:spPr>
          <a:xfrm flipH="1">
            <a:off x="990600" y="19431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/>
          <p:cNvSpPr/>
          <p:nvPr/>
        </p:nvSpPr>
        <p:spPr>
          <a:xfrm flipH="1">
            <a:off x="2438400" y="1943100"/>
            <a:ext cx="228600" cy="304800"/>
          </a:xfrm>
          <a:prstGeom prst="diamond">
            <a:avLst/>
          </a:prstGeom>
          <a:solidFill>
            <a:schemeClr val="tx2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33600" y="2247900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5</a:t>
            </a:r>
            <a:r>
              <a:rPr lang="en-US" sz="1600" dirty="0" smtClean="0"/>
              <a:t>.0.2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22479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5</a:t>
            </a:r>
            <a:r>
              <a:rPr lang="en-US" sz="1600" dirty="0" smtClean="0"/>
              <a:t>.0.1</a:t>
            </a:r>
            <a:endParaRPr lang="en-US" sz="1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3352800" y="1943100"/>
            <a:ext cx="762000" cy="643354"/>
            <a:chOff x="1600200" y="2247900"/>
            <a:chExt cx="762000" cy="643354"/>
          </a:xfrm>
          <a:solidFill>
            <a:srgbClr val="FFFFFF"/>
          </a:solidFill>
        </p:grpSpPr>
        <p:sp>
          <p:nvSpPr>
            <p:cNvPr id="26" name="Diamond 25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002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5</a:t>
              </a:r>
              <a:r>
                <a:rPr lang="en-US" sz="1600" dirty="0" smtClean="0"/>
                <a:t>.0.3</a:t>
              </a:r>
              <a:endParaRPr lang="en-US" sz="16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72000" y="1943100"/>
            <a:ext cx="762000" cy="643354"/>
            <a:chOff x="4267200" y="1943100"/>
            <a:chExt cx="762000" cy="643354"/>
          </a:xfrm>
          <a:solidFill>
            <a:srgbClr val="FFFFFF"/>
          </a:solidFill>
        </p:grpSpPr>
        <p:sp>
          <p:nvSpPr>
            <p:cNvPr id="29" name="Diamond 28"/>
            <p:cNvSpPr/>
            <p:nvPr/>
          </p:nvSpPr>
          <p:spPr>
            <a:xfrm flipH="1">
              <a:off x="4533900" y="19431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67200" y="22479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5.1.0</a:t>
              </a:r>
              <a:endParaRPr lang="en-US" sz="16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85800" y="25527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Funky Flounder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8600" y="33147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Feature Development</a:t>
            </a:r>
            <a:endParaRPr lang="en-US" sz="16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724400" y="4457700"/>
            <a:ext cx="43053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19600" y="37719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Grumpy Guppy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9" name="Diamond 68"/>
          <p:cNvSpPr/>
          <p:nvPr/>
        </p:nvSpPr>
        <p:spPr>
          <a:xfrm flipH="1">
            <a:off x="7772400" y="43053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696200" y="46101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RC1</a:t>
            </a:r>
            <a:endParaRPr lang="en-US" sz="1600" dirty="0"/>
          </a:p>
        </p:txBody>
      </p:sp>
      <p:sp>
        <p:nvSpPr>
          <p:cNvPr id="72" name="Diamond 71"/>
          <p:cNvSpPr/>
          <p:nvPr/>
        </p:nvSpPr>
        <p:spPr>
          <a:xfrm flipH="1">
            <a:off x="8572500" y="43053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8305800" y="46101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RC3</a:t>
            </a:r>
            <a:endParaRPr lang="en-US" sz="1600" dirty="0"/>
          </a:p>
        </p:txBody>
      </p:sp>
      <p:sp>
        <p:nvSpPr>
          <p:cNvPr id="84" name="Diamond 83"/>
          <p:cNvSpPr/>
          <p:nvPr/>
        </p:nvSpPr>
        <p:spPr>
          <a:xfrm flipH="1">
            <a:off x="8191500" y="43053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7772400" y="46101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  <a:endParaRPr lang="en-US" sz="1600" dirty="0"/>
          </a:p>
        </p:txBody>
      </p:sp>
      <p:sp>
        <p:nvSpPr>
          <p:cNvPr id="91" name="Diamond 90"/>
          <p:cNvSpPr/>
          <p:nvPr/>
        </p:nvSpPr>
        <p:spPr>
          <a:xfrm flipH="1">
            <a:off x="4648200" y="43053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810000" y="46101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Feature Development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52197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31 Dec 2018</a:t>
            </a:r>
            <a:endParaRPr lang="en-US" dirty="0"/>
          </a:p>
        </p:txBody>
      </p:sp>
      <p:sp>
        <p:nvSpPr>
          <p:cNvPr id="46" name="Diamond 45"/>
          <p:cNvSpPr/>
          <p:nvPr/>
        </p:nvSpPr>
        <p:spPr>
          <a:xfrm flipH="1">
            <a:off x="42672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076700" y="33147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RC1</a:t>
            </a:r>
            <a:endParaRPr lang="en-US" sz="1600" dirty="0"/>
          </a:p>
        </p:txBody>
      </p:sp>
      <p:sp>
        <p:nvSpPr>
          <p:cNvPr id="50" name="Diamond 49"/>
          <p:cNvSpPr/>
          <p:nvPr/>
        </p:nvSpPr>
        <p:spPr>
          <a:xfrm flipH="1">
            <a:off x="51816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914900" y="3314700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RC3</a:t>
            </a:r>
            <a:endParaRPr lang="en-US" sz="1600" dirty="0"/>
          </a:p>
        </p:txBody>
      </p:sp>
      <p:sp>
        <p:nvSpPr>
          <p:cNvPr id="53" name="Diamond 52"/>
          <p:cNvSpPr/>
          <p:nvPr/>
        </p:nvSpPr>
        <p:spPr>
          <a:xfrm flipH="1">
            <a:off x="55626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34000" y="33147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RC4</a:t>
            </a:r>
            <a:endParaRPr lang="en-US" sz="1600" dirty="0"/>
          </a:p>
        </p:txBody>
      </p:sp>
      <p:sp>
        <p:nvSpPr>
          <p:cNvPr id="59" name="Diamond 58"/>
          <p:cNvSpPr/>
          <p:nvPr/>
        </p:nvSpPr>
        <p:spPr>
          <a:xfrm flipH="1">
            <a:off x="68580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553200" y="3314700"/>
            <a:ext cx="762000" cy="3385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6.0.0</a:t>
            </a:r>
            <a:endParaRPr lang="en-US" sz="1600" dirty="0"/>
          </a:p>
        </p:txBody>
      </p:sp>
      <p:sp>
        <p:nvSpPr>
          <p:cNvPr id="94" name="Diamond 93"/>
          <p:cNvSpPr/>
          <p:nvPr/>
        </p:nvSpPr>
        <p:spPr>
          <a:xfrm flipH="1">
            <a:off x="7124700" y="30099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858000" y="3314700"/>
            <a:ext cx="76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6.0.1</a:t>
            </a:r>
          </a:p>
          <a:p>
            <a:pPr algn="ctr"/>
            <a:endParaRPr lang="en-US" sz="1600" dirty="0"/>
          </a:p>
        </p:txBody>
      </p:sp>
      <p:sp>
        <p:nvSpPr>
          <p:cNvPr id="97" name="Diamond 96"/>
          <p:cNvSpPr/>
          <p:nvPr/>
        </p:nvSpPr>
        <p:spPr>
          <a:xfrm flipH="1">
            <a:off x="8191500" y="30099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924800" y="3314700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6.0.3</a:t>
            </a:r>
            <a:endParaRPr lang="en-US" sz="1600" dirty="0"/>
          </a:p>
        </p:txBody>
      </p:sp>
      <p:sp>
        <p:nvSpPr>
          <p:cNvPr id="78" name="Diamond 77"/>
          <p:cNvSpPr/>
          <p:nvPr/>
        </p:nvSpPr>
        <p:spPr>
          <a:xfrm flipH="1">
            <a:off x="48006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610100" y="3314700"/>
            <a:ext cx="533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  <a:endParaRPr lang="en-US" sz="1600" dirty="0"/>
          </a:p>
        </p:txBody>
      </p:sp>
      <p:sp>
        <p:nvSpPr>
          <p:cNvPr id="42" name="Diamond 41"/>
          <p:cNvSpPr/>
          <p:nvPr/>
        </p:nvSpPr>
        <p:spPr>
          <a:xfrm flipH="1">
            <a:off x="952500" y="30099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7239000" y="1943100"/>
            <a:ext cx="762000" cy="643354"/>
            <a:chOff x="4267200" y="1943100"/>
            <a:chExt cx="762000" cy="643354"/>
          </a:xfrm>
          <a:solidFill>
            <a:schemeClr val="bg1"/>
          </a:solidFill>
        </p:grpSpPr>
        <p:sp>
          <p:nvSpPr>
            <p:cNvPr id="61" name="Diamond 60"/>
            <p:cNvSpPr/>
            <p:nvPr/>
          </p:nvSpPr>
          <p:spPr>
            <a:xfrm flipH="1">
              <a:off x="4533900" y="19431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267200" y="22479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5.1.1</a:t>
              </a:r>
              <a:endParaRPr lang="en-US" sz="1600" dirty="0"/>
            </a:p>
          </p:txBody>
        </p:sp>
      </p:grpSp>
      <p:sp>
        <p:nvSpPr>
          <p:cNvPr id="56" name="Diamond 55"/>
          <p:cNvSpPr/>
          <p:nvPr/>
        </p:nvSpPr>
        <p:spPr>
          <a:xfrm flipH="1">
            <a:off x="7581900" y="30099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497D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15200" y="3314700"/>
            <a:ext cx="76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6.0.2</a:t>
            </a:r>
          </a:p>
          <a:p>
            <a:pPr algn="ctr"/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 rot="19747707">
            <a:off x="1535488" y="2102765"/>
            <a:ext cx="5972345" cy="156966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018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/>
          <p:cNvCxnSpPr/>
          <p:nvPr/>
        </p:nvCxnSpPr>
        <p:spPr>
          <a:xfrm>
            <a:off x="457200" y="3162300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AGL 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097"/>
              </p:ext>
            </p:extLst>
          </p:nvPr>
        </p:nvGraphicFramePr>
        <p:xfrm>
          <a:off x="457200" y="11811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7CDB0F7-45CE-48F6-9AC0-8D5007DD8B6E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2095500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14859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Grumpy Guppy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Diamond 9"/>
          <p:cNvSpPr/>
          <p:nvPr/>
        </p:nvSpPr>
        <p:spPr>
          <a:xfrm flipH="1">
            <a:off x="457200" y="19431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2479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RC4</a:t>
            </a:r>
            <a:endParaRPr lang="en-US" sz="1600" dirty="0"/>
          </a:p>
        </p:txBody>
      </p:sp>
      <p:sp>
        <p:nvSpPr>
          <p:cNvPr id="12" name="Diamond 11"/>
          <p:cNvSpPr/>
          <p:nvPr/>
        </p:nvSpPr>
        <p:spPr>
          <a:xfrm flipH="1">
            <a:off x="1447800" y="19431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/>
          <p:cNvSpPr/>
          <p:nvPr/>
        </p:nvSpPr>
        <p:spPr>
          <a:xfrm flipH="1">
            <a:off x="3505200" y="1943100"/>
            <a:ext cx="228600" cy="304800"/>
          </a:xfrm>
          <a:prstGeom prst="diamond">
            <a:avLst/>
          </a:prstGeom>
          <a:solidFill>
            <a:srgbClr val="1F497D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00400" y="2247900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7</a:t>
            </a:r>
            <a:r>
              <a:rPr lang="en-US" sz="1600" dirty="0" smtClean="0"/>
              <a:t>.0.2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22479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7</a:t>
            </a:r>
            <a:r>
              <a:rPr lang="en-US" sz="1600" dirty="0" smtClean="0"/>
              <a:t>.0.0</a:t>
            </a:r>
            <a:endParaRPr lang="en-US" sz="1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3962400" y="1943100"/>
            <a:ext cx="762000" cy="643354"/>
            <a:chOff x="2438400" y="2247900"/>
            <a:chExt cx="762000" cy="643354"/>
          </a:xfrm>
          <a:solidFill>
            <a:schemeClr val="bg1"/>
          </a:solidFill>
        </p:grpSpPr>
        <p:sp>
          <p:nvSpPr>
            <p:cNvPr id="26" name="Diamond 25"/>
            <p:cNvSpPr/>
            <p:nvPr/>
          </p:nvSpPr>
          <p:spPr>
            <a:xfrm flipH="1">
              <a:off x="27432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384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</a:t>
              </a:r>
              <a:r>
                <a:rPr lang="en-US" sz="1600" dirty="0" smtClean="0"/>
                <a:t>.0.3</a:t>
              </a:r>
              <a:endParaRPr lang="en-US" sz="16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828800" y="1943100"/>
            <a:ext cx="762000" cy="643354"/>
            <a:chOff x="4267200" y="1943100"/>
            <a:chExt cx="762000" cy="643354"/>
          </a:xfrm>
          <a:solidFill>
            <a:schemeClr val="bg1"/>
          </a:solidFill>
        </p:grpSpPr>
        <p:sp>
          <p:nvSpPr>
            <p:cNvPr id="29" name="Diamond 28"/>
            <p:cNvSpPr/>
            <p:nvPr/>
          </p:nvSpPr>
          <p:spPr>
            <a:xfrm flipH="1">
              <a:off x="4533900" y="19431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67200" y="22479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</a:t>
              </a:r>
              <a:r>
                <a:rPr lang="en-US" sz="1600" dirty="0" smtClean="0"/>
                <a:t>.0.1</a:t>
              </a:r>
              <a:endParaRPr lang="en-US" sz="16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85800" y="26244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Happy Halibut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724400" y="4457700"/>
            <a:ext cx="3962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95800" y="39198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Itchy </a:t>
            </a:r>
            <a:r>
              <a:rPr lang="en-US" sz="2400" dirty="0" err="1" smtClean="0">
                <a:solidFill>
                  <a:srgbClr val="008000"/>
                </a:solidFill>
              </a:rPr>
              <a:t>Icefish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91" name="Diamond 90"/>
          <p:cNvSpPr/>
          <p:nvPr/>
        </p:nvSpPr>
        <p:spPr>
          <a:xfrm flipH="1">
            <a:off x="4648200" y="4305300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810000" y="46101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of </a:t>
            </a:r>
          </a:p>
          <a:p>
            <a:pPr algn="ctr"/>
            <a:r>
              <a:rPr lang="en-US" sz="1600" dirty="0" smtClean="0"/>
              <a:t>Development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52197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</a:t>
            </a:r>
            <a:r>
              <a:rPr lang="en-US" dirty="0" smtClean="0"/>
              <a:t>24 May 2019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3009900"/>
            <a:ext cx="762000" cy="643354"/>
            <a:chOff x="5562600" y="3009900"/>
            <a:chExt cx="762000" cy="643354"/>
          </a:xfrm>
        </p:grpSpPr>
        <p:sp>
          <p:nvSpPr>
            <p:cNvPr id="59" name="Diamond 58"/>
            <p:cNvSpPr/>
            <p:nvPr/>
          </p:nvSpPr>
          <p:spPr>
            <a:xfrm flipH="1">
              <a:off x="5867400" y="30099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562600" y="3314700"/>
              <a:ext cx="762000" cy="33855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8</a:t>
              </a:r>
              <a:r>
                <a:rPr lang="en-US" sz="1600" dirty="0" smtClean="0"/>
                <a:t>.0.0</a:t>
              </a:r>
              <a:endParaRPr lang="en-US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15000" y="3009900"/>
            <a:ext cx="762000" cy="889576"/>
            <a:chOff x="5867400" y="3009900"/>
            <a:chExt cx="762000" cy="889576"/>
          </a:xfrm>
        </p:grpSpPr>
        <p:sp>
          <p:nvSpPr>
            <p:cNvPr id="94" name="Diamond 93"/>
            <p:cNvSpPr/>
            <p:nvPr/>
          </p:nvSpPr>
          <p:spPr>
            <a:xfrm flipH="1">
              <a:off x="6134100" y="30099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867400" y="3314700"/>
              <a:ext cx="762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8</a:t>
              </a:r>
              <a:r>
                <a:rPr lang="en-US" sz="1600" dirty="0" smtClean="0"/>
                <a:t>.0.1</a:t>
              </a:r>
            </a:p>
            <a:p>
              <a:pPr algn="ctr"/>
              <a:endParaRPr lang="en-US" sz="16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315200" y="3009900"/>
            <a:ext cx="762000" cy="643354"/>
            <a:chOff x="1600200" y="2247900"/>
            <a:chExt cx="762000" cy="643354"/>
          </a:xfrm>
          <a:solidFill>
            <a:schemeClr val="bg1"/>
          </a:solidFill>
        </p:grpSpPr>
        <p:sp>
          <p:nvSpPr>
            <p:cNvPr id="97" name="Diamond 96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6002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8</a:t>
              </a:r>
              <a:r>
                <a:rPr lang="en-US" sz="1600" dirty="0" smtClean="0"/>
                <a:t>.0.3</a:t>
              </a:r>
              <a:endParaRPr lang="en-US" sz="16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581400" y="3009900"/>
            <a:ext cx="1143000" cy="813376"/>
            <a:chOff x="4114800" y="3009900"/>
            <a:chExt cx="1143000" cy="813376"/>
          </a:xfrm>
        </p:grpSpPr>
        <p:sp>
          <p:nvSpPr>
            <p:cNvPr id="46" name="Diamond 45"/>
            <p:cNvSpPr/>
            <p:nvPr/>
          </p:nvSpPr>
          <p:spPr>
            <a:xfrm flipH="1">
              <a:off x="4191000" y="30099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14800" y="3238500"/>
              <a:ext cx="1143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Release Candidates</a:t>
              </a:r>
              <a:endParaRPr lang="en-US" sz="1600" dirty="0"/>
            </a:p>
          </p:txBody>
        </p:sp>
        <p:sp>
          <p:nvSpPr>
            <p:cNvPr id="50" name="Diamond 49"/>
            <p:cNvSpPr/>
            <p:nvPr/>
          </p:nvSpPr>
          <p:spPr>
            <a:xfrm flipH="1">
              <a:off x="4876800" y="30099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Diamond 52"/>
            <p:cNvSpPr/>
            <p:nvPr/>
          </p:nvSpPr>
          <p:spPr>
            <a:xfrm flipH="1">
              <a:off x="4648200" y="30099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4F81BD"/>
                </a:solidFill>
              </a:endParaRPr>
            </a:p>
          </p:txBody>
        </p:sp>
        <p:sp>
          <p:nvSpPr>
            <p:cNvPr id="78" name="Diamond 77"/>
            <p:cNvSpPr/>
            <p:nvPr/>
          </p:nvSpPr>
          <p:spPr>
            <a:xfrm flipH="1">
              <a:off x="4419600" y="30099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Diamond 41"/>
          <p:cNvSpPr/>
          <p:nvPr/>
        </p:nvSpPr>
        <p:spPr>
          <a:xfrm flipH="1">
            <a:off x="381000" y="30099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4572000" y="1943100"/>
            <a:ext cx="762000" cy="643354"/>
            <a:chOff x="4267200" y="1943100"/>
            <a:chExt cx="762000" cy="643354"/>
          </a:xfrm>
          <a:solidFill>
            <a:schemeClr val="bg1"/>
          </a:solidFill>
        </p:grpSpPr>
        <p:sp>
          <p:nvSpPr>
            <p:cNvPr id="61" name="Diamond 60"/>
            <p:cNvSpPr/>
            <p:nvPr/>
          </p:nvSpPr>
          <p:spPr>
            <a:xfrm flipH="1">
              <a:off x="4533900" y="19431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267200" y="22479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</a:t>
              </a:r>
              <a:r>
                <a:rPr lang="en-US" sz="1600" dirty="0" smtClean="0"/>
                <a:t>.0.4</a:t>
              </a:r>
              <a:endParaRPr lang="en-US" sz="16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53200" y="3009900"/>
            <a:ext cx="762000" cy="889576"/>
            <a:chOff x="1600200" y="2247900"/>
            <a:chExt cx="762000" cy="889576"/>
          </a:xfrm>
          <a:solidFill>
            <a:srgbClr val="FFFFFF"/>
          </a:solidFill>
        </p:grpSpPr>
        <p:sp>
          <p:nvSpPr>
            <p:cNvPr id="56" name="Diamond 55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600200" y="2552700"/>
              <a:ext cx="762000" cy="5847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8</a:t>
              </a:r>
              <a:r>
                <a:rPr lang="en-US" sz="1600" dirty="0" smtClean="0"/>
                <a:t>.0.2</a:t>
              </a:r>
            </a:p>
            <a:p>
              <a:pPr algn="ctr"/>
              <a:endParaRPr lang="en-US" sz="1600" dirty="0"/>
            </a:p>
          </p:txBody>
        </p:sp>
      </p:grpSp>
      <p:sp>
        <p:nvSpPr>
          <p:cNvPr id="67" name="Diamond 66"/>
          <p:cNvSpPr/>
          <p:nvPr/>
        </p:nvSpPr>
        <p:spPr>
          <a:xfrm flipH="1">
            <a:off x="7848600" y="4305300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924800" y="4533900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Release Candidates</a:t>
            </a:r>
            <a:endParaRPr lang="en-US" sz="1600" dirty="0"/>
          </a:p>
        </p:txBody>
      </p:sp>
      <p:sp>
        <p:nvSpPr>
          <p:cNvPr id="74" name="Diamond 73"/>
          <p:cNvSpPr/>
          <p:nvPr/>
        </p:nvSpPr>
        <p:spPr>
          <a:xfrm flipH="1">
            <a:off x="8305800" y="4305300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/>
              </a:solidFill>
            </a:endParaRPr>
          </a:p>
        </p:txBody>
      </p:sp>
      <p:sp>
        <p:nvSpPr>
          <p:cNvPr id="75" name="Diamond 74"/>
          <p:cNvSpPr/>
          <p:nvPr/>
        </p:nvSpPr>
        <p:spPr>
          <a:xfrm flipH="1">
            <a:off x="8077200" y="4305300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 flipH="1">
            <a:off x="1066800" y="19431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62000" y="22479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RC5</a:t>
            </a:r>
            <a:endParaRPr lang="en-US" sz="1600" dirty="0"/>
          </a:p>
        </p:txBody>
      </p:sp>
      <p:sp>
        <p:nvSpPr>
          <p:cNvPr id="73" name="TextBox 72"/>
          <p:cNvSpPr txBox="1"/>
          <p:nvPr/>
        </p:nvSpPr>
        <p:spPr>
          <a:xfrm>
            <a:off x="-152400" y="33909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of Development</a:t>
            </a:r>
            <a:endParaRPr lang="en-US" sz="16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24800" y="3009900"/>
            <a:ext cx="762000" cy="643354"/>
            <a:chOff x="1600200" y="2247900"/>
            <a:chExt cx="762000" cy="643354"/>
          </a:xfrm>
          <a:solidFill>
            <a:schemeClr val="bg1"/>
          </a:solidFill>
        </p:grpSpPr>
        <p:sp>
          <p:nvSpPr>
            <p:cNvPr id="79" name="Diamond 78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6002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8.0.4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3147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/>
          <p:cNvCxnSpPr/>
          <p:nvPr/>
        </p:nvCxnSpPr>
        <p:spPr>
          <a:xfrm>
            <a:off x="457200" y="2729924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AGL 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185110"/>
              </p:ext>
            </p:extLst>
          </p:nvPr>
        </p:nvGraphicFramePr>
        <p:xfrm>
          <a:off x="457200" y="10287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7CDB0F7-45CE-48F6-9AC0-8D5007DD8B6E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1866900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1282124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Grumpy Guppy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Diamond 9"/>
          <p:cNvSpPr/>
          <p:nvPr/>
        </p:nvSpPr>
        <p:spPr>
          <a:xfrm flipH="1">
            <a:off x="457200" y="172343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199447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RC4</a:t>
            </a:r>
            <a:endParaRPr lang="en-US" sz="1600" dirty="0"/>
          </a:p>
        </p:txBody>
      </p:sp>
      <p:sp>
        <p:nvSpPr>
          <p:cNvPr id="12" name="Diamond 11"/>
          <p:cNvSpPr/>
          <p:nvPr/>
        </p:nvSpPr>
        <p:spPr>
          <a:xfrm flipH="1">
            <a:off x="1447800" y="17145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/>
          <p:cNvSpPr/>
          <p:nvPr/>
        </p:nvSpPr>
        <p:spPr>
          <a:xfrm flipH="1">
            <a:off x="3581400" y="1714500"/>
            <a:ext cx="228600" cy="304800"/>
          </a:xfrm>
          <a:prstGeom prst="diamond">
            <a:avLst/>
          </a:prstGeom>
          <a:solidFill>
            <a:srgbClr val="1F497D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0" y="2019300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7</a:t>
            </a:r>
            <a:r>
              <a:rPr lang="en-US" sz="1600" dirty="0" smtClean="0"/>
              <a:t>.0.2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20193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7</a:t>
            </a:r>
            <a:r>
              <a:rPr lang="en-US" sz="1600" dirty="0" smtClean="0"/>
              <a:t>.0.0</a:t>
            </a:r>
            <a:endParaRPr lang="en-US" sz="1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3962400" y="1714500"/>
            <a:ext cx="762000" cy="643354"/>
            <a:chOff x="2286000" y="2247900"/>
            <a:chExt cx="762000" cy="643354"/>
          </a:xfrm>
          <a:solidFill>
            <a:schemeClr val="bg1"/>
          </a:solidFill>
        </p:grpSpPr>
        <p:sp>
          <p:nvSpPr>
            <p:cNvPr id="26" name="Diamond 25"/>
            <p:cNvSpPr/>
            <p:nvPr/>
          </p:nvSpPr>
          <p:spPr>
            <a:xfrm flipH="1">
              <a:off x="25527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860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</a:t>
              </a:r>
              <a:r>
                <a:rPr lang="en-US" sz="1600" dirty="0" smtClean="0"/>
                <a:t>.0.3</a:t>
              </a:r>
              <a:endParaRPr lang="en-US" sz="16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438400" y="1714500"/>
            <a:ext cx="762000" cy="643354"/>
            <a:chOff x="4876800" y="1943100"/>
            <a:chExt cx="762000" cy="643354"/>
          </a:xfrm>
          <a:solidFill>
            <a:schemeClr val="bg1"/>
          </a:solidFill>
        </p:grpSpPr>
        <p:sp>
          <p:nvSpPr>
            <p:cNvPr id="29" name="Diamond 28"/>
            <p:cNvSpPr/>
            <p:nvPr/>
          </p:nvSpPr>
          <p:spPr>
            <a:xfrm flipH="1">
              <a:off x="5143500" y="19431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6800" y="22479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</a:t>
              </a:r>
              <a:r>
                <a:rPr lang="en-US" sz="1600" dirty="0" smtClean="0"/>
                <a:t>.0.1</a:t>
              </a:r>
              <a:endParaRPr lang="en-US" sz="16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33400" y="22479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Happy Halibut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724400" y="4711124"/>
            <a:ext cx="3962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876800" y="4253924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Itchy </a:t>
            </a:r>
            <a:r>
              <a:rPr lang="en-US" sz="2400" dirty="0" err="1" smtClean="0">
                <a:solidFill>
                  <a:srgbClr val="008000"/>
                </a:solidFill>
              </a:rPr>
              <a:t>Icefish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91" name="Diamond 90"/>
          <p:cNvSpPr/>
          <p:nvPr/>
        </p:nvSpPr>
        <p:spPr>
          <a:xfrm flipH="1">
            <a:off x="4648200" y="4558724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810000" y="4863524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of </a:t>
            </a:r>
          </a:p>
          <a:p>
            <a:pPr algn="ctr"/>
            <a:r>
              <a:rPr lang="en-US" sz="1600" dirty="0" smtClean="0"/>
              <a:t>Development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52197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</a:t>
            </a:r>
            <a:r>
              <a:rPr lang="en-US" dirty="0" smtClean="0"/>
              <a:t>24 </a:t>
            </a:r>
            <a:r>
              <a:rPr lang="en-US" dirty="0" smtClean="0"/>
              <a:t>May 2019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2602348"/>
            <a:ext cx="762000" cy="643354"/>
            <a:chOff x="5562600" y="3009900"/>
            <a:chExt cx="762000" cy="643354"/>
          </a:xfrm>
        </p:grpSpPr>
        <p:sp>
          <p:nvSpPr>
            <p:cNvPr id="59" name="Diamond 58"/>
            <p:cNvSpPr/>
            <p:nvPr/>
          </p:nvSpPr>
          <p:spPr>
            <a:xfrm flipH="1">
              <a:off x="5867400" y="30099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562600" y="3314700"/>
              <a:ext cx="762000" cy="33855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8</a:t>
              </a:r>
              <a:r>
                <a:rPr lang="en-US" sz="1600" dirty="0" smtClean="0"/>
                <a:t>.0.0</a:t>
              </a:r>
              <a:endParaRPr lang="en-US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15000" y="2602348"/>
            <a:ext cx="762000" cy="889576"/>
            <a:chOff x="5867400" y="3009900"/>
            <a:chExt cx="762000" cy="889576"/>
          </a:xfrm>
        </p:grpSpPr>
        <p:sp>
          <p:nvSpPr>
            <p:cNvPr id="94" name="Diamond 93"/>
            <p:cNvSpPr/>
            <p:nvPr/>
          </p:nvSpPr>
          <p:spPr>
            <a:xfrm flipH="1">
              <a:off x="6134100" y="30099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867400" y="3314700"/>
              <a:ext cx="762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8</a:t>
              </a:r>
              <a:r>
                <a:rPr lang="en-US" sz="1600" dirty="0" smtClean="0"/>
                <a:t>.0.1</a:t>
              </a:r>
            </a:p>
            <a:p>
              <a:pPr algn="ctr"/>
              <a:endParaRPr lang="en-US" sz="16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315200" y="2602348"/>
            <a:ext cx="762000" cy="643354"/>
            <a:chOff x="1600200" y="2247900"/>
            <a:chExt cx="762000" cy="643354"/>
          </a:xfrm>
          <a:solidFill>
            <a:schemeClr val="bg1"/>
          </a:solidFill>
        </p:grpSpPr>
        <p:sp>
          <p:nvSpPr>
            <p:cNvPr id="97" name="Diamond 96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6002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8</a:t>
              </a:r>
              <a:r>
                <a:rPr lang="en-US" sz="1600" dirty="0" smtClean="0"/>
                <a:t>.0.3</a:t>
              </a:r>
              <a:endParaRPr lang="en-US" sz="16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505200" y="2602348"/>
            <a:ext cx="1143000" cy="839928"/>
            <a:chOff x="4038600" y="3009900"/>
            <a:chExt cx="1143000" cy="839928"/>
          </a:xfrm>
        </p:grpSpPr>
        <p:sp>
          <p:nvSpPr>
            <p:cNvPr id="46" name="Diamond 45"/>
            <p:cNvSpPr/>
            <p:nvPr/>
          </p:nvSpPr>
          <p:spPr>
            <a:xfrm flipH="1">
              <a:off x="4191000" y="30099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38600" y="3265052"/>
              <a:ext cx="1143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Release Candidates</a:t>
              </a:r>
              <a:endParaRPr lang="en-US" sz="1600" dirty="0"/>
            </a:p>
          </p:txBody>
        </p:sp>
        <p:sp>
          <p:nvSpPr>
            <p:cNvPr id="50" name="Diamond 49"/>
            <p:cNvSpPr/>
            <p:nvPr/>
          </p:nvSpPr>
          <p:spPr>
            <a:xfrm flipH="1">
              <a:off x="4876800" y="30099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Diamond 52"/>
            <p:cNvSpPr/>
            <p:nvPr/>
          </p:nvSpPr>
          <p:spPr>
            <a:xfrm flipH="1">
              <a:off x="4648200" y="30099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4F81BD"/>
                </a:solidFill>
              </a:endParaRPr>
            </a:p>
          </p:txBody>
        </p:sp>
        <p:sp>
          <p:nvSpPr>
            <p:cNvPr id="78" name="Diamond 77"/>
            <p:cNvSpPr/>
            <p:nvPr/>
          </p:nvSpPr>
          <p:spPr>
            <a:xfrm flipH="1">
              <a:off x="4419600" y="3009900"/>
              <a:ext cx="228600" cy="304800"/>
            </a:xfrm>
            <a:prstGeom prst="diamond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Diamond 41"/>
          <p:cNvSpPr/>
          <p:nvPr/>
        </p:nvSpPr>
        <p:spPr>
          <a:xfrm flipH="1">
            <a:off x="381000" y="2577524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4572000" y="1714500"/>
            <a:ext cx="762000" cy="643354"/>
            <a:chOff x="4267200" y="1943100"/>
            <a:chExt cx="762000" cy="643354"/>
          </a:xfrm>
          <a:solidFill>
            <a:schemeClr val="bg1"/>
          </a:solidFill>
        </p:grpSpPr>
        <p:sp>
          <p:nvSpPr>
            <p:cNvPr id="61" name="Diamond 60"/>
            <p:cNvSpPr/>
            <p:nvPr/>
          </p:nvSpPr>
          <p:spPr>
            <a:xfrm flipH="1">
              <a:off x="4533900" y="19431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267200" y="22479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</a:t>
              </a:r>
              <a:r>
                <a:rPr lang="en-US" sz="1600" dirty="0" smtClean="0"/>
                <a:t>.0.4</a:t>
              </a:r>
              <a:endParaRPr lang="en-US" sz="16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53200" y="2602348"/>
            <a:ext cx="762000" cy="889576"/>
            <a:chOff x="1600200" y="2247900"/>
            <a:chExt cx="762000" cy="889576"/>
          </a:xfrm>
          <a:solidFill>
            <a:srgbClr val="FFFFFF"/>
          </a:solidFill>
        </p:grpSpPr>
        <p:sp>
          <p:nvSpPr>
            <p:cNvPr id="56" name="Diamond 55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600200" y="2552700"/>
              <a:ext cx="762000" cy="5847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8</a:t>
              </a:r>
              <a:r>
                <a:rPr lang="en-US" sz="1600" dirty="0" smtClean="0"/>
                <a:t>.0.2</a:t>
              </a:r>
            </a:p>
            <a:p>
              <a:pPr algn="ctr"/>
              <a:endParaRPr lang="en-US" sz="1600" dirty="0"/>
            </a:p>
          </p:txBody>
        </p:sp>
      </p:grpSp>
      <p:sp>
        <p:nvSpPr>
          <p:cNvPr id="67" name="Diamond 66"/>
          <p:cNvSpPr/>
          <p:nvPr/>
        </p:nvSpPr>
        <p:spPr>
          <a:xfrm flipH="1">
            <a:off x="7848600" y="4558724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924800" y="4787324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Release Candidates</a:t>
            </a:r>
            <a:endParaRPr lang="en-US" sz="1600" dirty="0"/>
          </a:p>
        </p:txBody>
      </p:sp>
      <p:sp>
        <p:nvSpPr>
          <p:cNvPr id="74" name="Diamond 73"/>
          <p:cNvSpPr/>
          <p:nvPr/>
        </p:nvSpPr>
        <p:spPr>
          <a:xfrm flipH="1">
            <a:off x="8305800" y="4558724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F81BD"/>
              </a:solidFill>
            </a:endParaRPr>
          </a:p>
        </p:txBody>
      </p:sp>
      <p:sp>
        <p:nvSpPr>
          <p:cNvPr id="75" name="Diamond 74"/>
          <p:cNvSpPr/>
          <p:nvPr/>
        </p:nvSpPr>
        <p:spPr>
          <a:xfrm flipH="1">
            <a:off x="8077200" y="4558724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 flipH="1">
            <a:off x="1066800" y="1714500"/>
            <a:ext cx="228600" cy="304800"/>
          </a:xfrm>
          <a:prstGeom prst="diamond">
            <a:avLst/>
          </a:prstGeom>
          <a:solidFill>
            <a:srgbClr val="1F497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62000" y="20193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RC5</a:t>
            </a:r>
            <a:endParaRPr lang="en-US" sz="1600" dirty="0"/>
          </a:p>
        </p:txBody>
      </p:sp>
      <p:sp>
        <p:nvSpPr>
          <p:cNvPr id="73" name="TextBox 72"/>
          <p:cNvSpPr txBox="1"/>
          <p:nvPr/>
        </p:nvSpPr>
        <p:spPr>
          <a:xfrm>
            <a:off x="-76200" y="28575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of Development</a:t>
            </a:r>
            <a:endParaRPr lang="en-US" sz="16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24800" y="2602348"/>
            <a:ext cx="762000" cy="643354"/>
            <a:chOff x="1600200" y="2247900"/>
            <a:chExt cx="762000" cy="643354"/>
          </a:xfrm>
          <a:solidFill>
            <a:schemeClr val="bg1"/>
          </a:solidFill>
        </p:grpSpPr>
        <p:sp>
          <p:nvSpPr>
            <p:cNvPr id="79" name="Diamond 78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6002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8.0.4</a:t>
              </a:r>
              <a:endParaRPr lang="en-US" sz="1600" dirty="0"/>
            </a:p>
          </p:txBody>
        </p:sp>
      </p:grpSp>
      <p:cxnSp>
        <p:nvCxnSpPr>
          <p:cNvPr id="66" name="Straight Arrow Connector 65"/>
          <p:cNvCxnSpPr/>
          <p:nvPr/>
        </p:nvCxnSpPr>
        <p:spPr>
          <a:xfrm>
            <a:off x="457200" y="3771900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Diamond 69"/>
          <p:cNvSpPr/>
          <p:nvPr/>
        </p:nvSpPr>
        <p:spPr>
          <a:xfrm flipH="1">
            <a:off x="1828800" y="3619500"/>
            <a:ext cx="228600" cy="304800"/>
          </a:xfrm>
          <a:prstGeom prst="diamond">
            <a:avLst/>
          </a:prstGeom>
          <a:solidFill>
            <a:srgbClr val="1F497D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524000" y="3924300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AMM</a:t>
            </a:r>
            <a:endParaRPr lang="en-US" sz="1600" dirty="0"/>
          </a:p>
        </p:txBody>
      </p:sp>
      <p:sp>
        <p:nvSpPr>
          <p:cNvPr id="72" name="Diamond 71"/>
          <p:cNvSpPr/>
          <p:nvPr/>
        </p:nvSpPr>
        <p:spPr>
          <a:xfrm flipH="1">
            <a:off x="3276600" y="3619500"/>
            <a:ext cx="228600" cy="304800"/>
          </a:xfrm>
          <a:prstGeom prst="diamond">
            <a:avLst/>
          </a:prstGeom>
          <a:solidFill>
            <a:srgbClr val="1F497D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971800" y="3924300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F2F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62800" y="3890546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F2F </a:t>
            </a:r>
          </a:p>
        </p:txBody>
      </p:sp>
      <p:sp>
        <p:nvSpPr>
          <p:cNvPr id="81" name="Diamond 80"/>
          <p:cNvSpPr/>
          <p:nvPr/>
        </p:nvSpPr>
        <p:spPr>
          <a:xfrm flipH="1">
            <a:off x="7467600" y="3619500"/>
            <a:ext cx="228600" cy="304800"/>
          </a:xfrm>
          <a:prstGeom prst="diamond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848600" y="3890546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F2F </a:t>
            </a:r>
          </a:p>
        </p:txBody>
      </p:sp>
      <p:sp>
        <p:nvSpPr>
          <p:cNvPr id="83" name="Diamond 82"/>
          <p:cNvSpPr/>
          <p:nvPr/>
        </p:nvSpPr>
        <p:spPr>
          <a:xfrm flipH="1">
            <a:off x="8153400" y="3619500"/>
            <a:ext cx="228600" cy="304800"/>
          </a:xfrm>
          <a:prstGeom prst="diamond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6629400" y="3890546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AMM</a:t>
            </a:r>
            <a:endParaRPr lang="en-US" sz="1600" dirty="0"/>
          </a:p>
        </p:txBody>
      </p:sp>
      <p:sp>
        <p:nvSpPr>
          <p:cNvPr id="85" name="Diamond 84"/>
          <p:cNvSpPr/>
          <p:nvPr/>
        </p:nvSpPr>
        <p:spPr>
          <a:xfrm flipH="1">
            <a:off x="6896100" y="3619500"/>
            <a:ext cx="228600" cy="304800"/>
          </a:xfrm>
          <a:prstGeom prst="diamond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4533900" y="3890546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ALS</a:t>
            </a:r>
          </a:p>
        </p:txBody>
      </p:sp>
      <p:sp>
        <p:nvSpPr>
          <p:cNvPr id="87" name="Diamond 86"/>
          <p:cNvSpPr/>
          <p:nvPr/>
        </p:nvSpPr>
        <p:spPr>
          <a:xfrm flipH="1">
            <a:off x="4800600" y="3619500"/>
            <a:ext cx="228600" cy="304800"/>
          </a:xfrm>
          <a:prstGeom prst="diamond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5638800" y="3890546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F2F </a:t>
            </a:r>
          </a:p>
        </p:txBody>
      </p:sp>
      <p:sp>
        <p:nvSpPr>
          <p:cNvPr id="90" name="Diamond 89"/>
          <p:cNvSpPr/>
          <p:nvPr/>
        </p:nvSpPr>
        <p:spPr>
          <a:xfrm flipH="1">
            <a:off x="5943600" y="3619500"/>
            <a:ext cx="228600" cy="304800"/>
          </a:xfrm>
          <a:prstGeom prst="diamond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5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Daring Dab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953332"/>
              </p:ext>
            </p:extLst>
          </p:nvPr>
        </p:nvGraphicFramePr>
        <p:xfrm>
          <a:off x="457200" y="1181100"/>
          <a:ext cx="8534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647700" y="4128076"/>
            <a:ext cx="8420100" cy="24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Daring Dab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1943100"/>
            <a:ext cx="1600200" cy="914400"/>
          </a:xfrm>
          <a:prstGeom prst="rightArrow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Features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1828800" y="1790700"/>
            <a:ext cx="28956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8" name="Notched Right Arrow 37"/>
          <p:cNvSpPr/>
          <p:nvPr/>
        </p:nvSpPr>
        <p:spPr>
          <a:xfrm>
            <a:off x="4419600" y="1790700"/>
            <a:ext cx="44958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914400" y="3009900"/>
            <a:ext cx="80772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0" y="3949124"/>
            <a:ext cx="685800" cy="889576"/>
            <a:chOff x="3124200" y="3924300"/>
            <a:chExt cx="685800" cy="889576"/>
          </a:xfrm>
        </p:grpSpPr>
        <p:sp>
          <p:nvSpPr>
            <p:cNvPr id="46" name="Diamond 45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24200" y="42291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RC1</a:t>
              </a:r>
            </a:p>
            <a:p>
              <a:pPr algn="ctr"/>
              <a:r>
                <a:rPr lang="en-US" sz="1600" dirty="0" smtClean="0"/>
                <a:t>5.31</a:t>
              </a:r>
              <a:endParaRPr lang="en-US" sz="1600" dirty="0"/>
            </a:p>
          </p:txBody>
        </p:sp>
      </p:grpSp>
      <p:sp>
        <p:nvSpPr>
          <p:cNvPr id="69" name="Diamond 68"/>
          <p:cNvSpPr/>
          <p:nvPr/>
        </p:nvSpPr>
        <p:spPr>
          <a:xfrm flipH="1">
            <a:off x="3505200" y="4007703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276600" y="4305300"/>
            <a:ext cx="6477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</a:p>
          <a:p>
            <a:pPr algn="ctr"/>
            <a:r>
              <a:rPr lang="en-US" sz="1600" dirty="0" smtClean="0"/>
              <a:t>7.05</a:t>
            </a:r>
            <a:endParaRPr lang="en-US" sz="1600" dirty="0"/>
          </a:p>
        </p:txBody>
      </p:sp>
      <p:sp>
        <p:nvSpPr>
          <p:cNvPr id="75" name="Diamond 74"/>
          <p:cNvSpPr/>
          <p:nvPr/>
        </p:nvSpPr>
        <p:spPr>
          <a:xfrm flipH="1">
            <a:off x="4800600" y="4007703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495800" y="4312503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Final Release 7.28</a:t>
            </a:r>
            <a:endParaRPr lang="en-US" sz="1600" dirty="0"/>
          </a:p>
        </p:txBody>
      </p:sp>
      <p:sp>
        <p:nvSpPr>
          <p:cNvPr id="72" name="Diamond 71"/>
          <p:cNvSpPr/>
          <p:nvPr/>
        </p:nvSpPr>
        <p:spPr>
          <a:xfrm flipH="1">
            <a:off x="4114800" y="4007703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962400" y="4312503"/>
            <a:ext cx="6096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RC3</a:t>
            </a:r>
          </a:p>
          <a:p>
            <a:pPr algn="ctr"/>
            <a:r>
              <a:rPr lang="en-US" sz="1600" dirty="0" smtClean="0"/>
              <a:t>7.21</a:t>
            </a:r>
            <a:endParaRPr lang="en-US" sz="16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6172200" y="4000500"/>
            <a:ext cx="609600" cy="643354"/>
            <a:chOff x="3124200" y="3924300"/>
            <a:chExt cx="609600" cy="643354"/>
          </a:xfrm>
        </p:grpSpPr>
        <p:sp>
          <p:nvSpPr>
            <p:cNvPr id="78" name="Diamond 77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4</a:t>
              </a:r>
              <a:r>
                <a:rPr lang="en-US" sz="1600" dirty="0" smtClean="0"/>
                <a:t>.0.1</a:t>
              </a:r>
              <a:endParaRPr lang="en-US" sz="16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077200" y="4000500"/>
            <a:ext cx="609600" cy="643354"/>
            <a:chOff x="3124200" y="3924300"/>
            <a:chExt cx="609600" cy="643354"/>
          </a:xfrm>
        </p:grpSpPr>
        <p:sp>
          <p:nvSpPr>
            <p:cNvPr id="24" name="Diamond 23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4.0.2</a:t>
              </a:r>
              <a:endParaRPr lang="en-US" sz="1600" dirty="0"/>
            </a:p>
          </p:txBody>
        </p:sp>
      </p:grpSp>
      <p:sp>
        <p:nvSpPr>
          <p:cNvPr id="26" name="Rectangle 25"/>
          <p:cNvSpPr/>
          <p:nvPr/>
        </p:nvSpPr>
        <p:spPr>
          <a:xfrm rot="19747707">
            <a:off x="1687888" y="2255165"/>
            <a:ext cx="5972345" cy="156966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1722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Daring Dab Patch Releases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712009"/>
              </p:ext>
            </p:extLst>
          </p:nvPr>
        </p:nvGraphicFramePr>
        <p:xfrm>
          <a:off x="457200" y="1181100"/>
          <a:ext cx="8381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647700" y="4128076"/>
            <a:ext cx="8420100" cy="24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Daring Dab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152400" y="1790700"/>
            <a:ext cx="15240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8" name="Notched Right Arrow 37"/>
          <p:cNvSpPr/>
          <p:nvPr/>
        </p:nvSpPr>
        <p:spPr>
          <a:xfrm>
            <a:off x="1371600" y="1790700"/>
            <a:ext cx="75438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914400" y="3009900"/>
            <a:ext cx="80772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75" name="Diamond 74"/>
          <p:cNvSpPr/>
          <p:nvPr/>
        </p:nvSpPr>
        <p:spPr>
          <a:xfrm flipH="1">
            <a:off x="1447800" y="4007703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143000" y="4312503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Final Release 7.28</a:t>
            </a:r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2743200" y="4000500"/>
            <a:ext cx="609600" cy="889576"/>
            <a:chOff x="3352800" y="4000500"/>
            <a:chExt cx="609600" cy="889576"/>
          </a:xfrm>
        </p:grpSpPr>
        <p:sp>
          <p:nvSpPr>
            <p:cNvPr id="78" name="Diamond 77"/>
            <p:cNvSpPr/>
            <p:nvPr/>
          </p:nvSpPr>
          <p:spPr>
            <a:xfrm flipH="1">
              <a:off x="35433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52800" y="4305300"/>
              <a:ext cx="6096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4.0.1</a:t>
              </a:r>
            </a:p>
            <a:p>
              <a:pPr algn="ctr"/>
              <a:r>
                <a:rPr lang="en-US" sz="1600" dirty="0" smtClean="0"/>
                <a:t>9.18</a:t>
              </a:r>
              <a:endParaRPr lang="en-US" sz="16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10000" y="4000500"/>
            <a:ext cx="685800" cy="889576"/>
            <a:chOff x="4495800" y="4000500"/>
            <a:chExt cx="685800" cy="889576"/>
          </a:xfrm>
        </p:grpSpPr>
        <p:sp>
          <p:nvSpPr>
            <p:cNvPr id="24" name="Diamond 23"/>
            <p:cNvSpPr/>
            <p:nvPr/>
          </p:nvSpPr>
          <p:spPr>
            <a:xfrm flipH="1">
              <a:off x="47244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95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4.0.2</a:t>
              </a:r>
            </a:p>
            <a:p>
              <a:pPr algn="ctr"/>
              <a:r>
                <a:rPr lang="en-US" sz="1600" dirty="0" smtClean="0"/>
                <a:t>10.15</a:t>
              </a:r>
              <a:endParaRPr lang="en-US" sz="16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239000" y="4000500"/>
            <a:ext cx="685800" cy="889576"/>
            <a:chOff x="4495800" y="4000500"/>
            <a:chExt cx="685800" cy="889576"/>
          </a:xfrm>
        </p:grpSpPr>
        <p:sp>
          <p:nvSpPr>
            <p:cNvPr id="29" name="Diamond 28"/>
            <p:cNvSpPr/>
            <p:nvPr/>
          </p:nvSpPr>
          <p:spPr>
            <a:xfrm flipH="1">
              <a:off x="4724400" y="4000500"/>
              <a:ext cx="228600" cy="304800"/>
            </a:xfrm>
            <a:prstGeom prst="diamond">
              <a:avLst/>
            </a:prstGeom>
            <a:solidFill>
              <a:srgbClr val="1F497D"/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95800" y="4305300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4.0.3</a:t>
              </a:r>
            </a:p>
            <a:p>
              <a:pPr algn="ctr"/>
              <a:r>
                <a:rPr lang="en-US" sz="1600" dirty="0" smtClean="0"/>
                <a:t>2.14</a:t>
              </a:r>
              <a:endParaRPr lang="en-US" sz="16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133600" y="52197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14 Feb 2018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9747707">
            <a:off x="1535488" y="2102765"/>
            <a:ext cx="5972345" cy="156966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6492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Eel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688885"/>
              </p:ext>
            </p:extLst>
          </p:nvPr>
        </p:nvGraphicFramePr>
        <p:xfrm>
          <a:off x="457200" y="1181100"/>
          <a:ext cx="8534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762000" y="4025324"/>
            <a:ext cx="8305800" cy="51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Electric Eel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1943100"/>
            <a:ext cx="39624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Features Developed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4191000" y="1790700"/>
            <a:ext cx="33528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8" name="Notched Right Arrow 37"/>
          <p:cNvSpPr/>
          <p:nvPr/>
        </p:nvSpPr>
        <p:spPr>
          <a:xfrm>
            <a:off x="7239000" y="1790700"/>
            <a:ext cx="16764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3810000" y="3009900"/>
            <a:ext cx="40386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5295900" y="3924300"/>
            <a:ext cx="647700" cy="889576"/>
            <a:chOff x="3124200" y="3924300"/>
            <a:chExt cx="647700" cy="889576"/>
          </a:xfrm>
          <a:solidFill>
            <a:schemeClr val="tx2"/>
          </a:solidFill>
        </p:grpSpPr>
        <p:sp>
          <p:nvSpPr>
            <p:cNvPr id="69" name="Diamond 68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124200" y="4229100"/>
              <a:ext cx="6477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RC2</a:t>
              </a:r>
            </a:p>
            <a:p>
              <a:pPr algn="ctr"/>
              <a:r>
                <a:rPr lang="en-US" sz="1600" dirty="0" smtClean="0"/>
                <a:t>11.05</a:t>
              </a:r>
              <a:endParaRPr lang="en-US" sz="16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629400" y="3924300"/>
            <a:ext cx="838200" cy="889576"/>
            <a:chOff x="2971800" y="3924300"/>
            <a:chExt cx="838200" cy="889576"/>
          </a:xfrm>
        </p:grpSpPr>
        <p:sp>
          <p:nvSpPr>
            <p:cNvPr id="75" name="Diamond 74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971800" y="4229100"/>
              <a:ext cx="8382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RC4</a:t>
              </a:r>
            </a:p>
            <a:p>
              <a:pPr algn="ctr"/>
              <a:r>
                <a:rPr lang="en-US" sz="1600" dirty="0" smtClean="0"/>
                <a:t>12.10</a:t>
              </a:r>
              <a:endParaRPr lang="en-US" sz="16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172200" y="3924300"/>
            <a:ext cx="685800" cy="882373"/>
            <a:chOff x="3086100" y="3924300"/>
            <a:chExt cx="685800" cy="882373"/>
          </a:xfrm>
        </p:grpSpPr>
        <p:sp>
          <p:nvSpPr>
            <p:cNvPr id="72" name="Diamond 71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086100" y="4221897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RC3</a:t>
              </a:r>
            </a:p>
            <a:p>
              <a:pPr algn="ctr"/>
              <a:r>
                <a:rPr lang="en-US" sz="1600" dirty="0" smtClean="0"/>
                <a:t>11.30</a:t>
              </a:r>
              <a:endParaRPr lang="en-US" sz="16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924800" y="3924300"/>
            <a:ext cx="685800" cy="882373"/>
            <a:chOff x="3086100" y="3924300"/>
            <a:chExt cx="685800" cy="882373"/>
          </a:xfrm>
        </p:grpSpPr>
        <p:sp>
          <p:nvSpPr>
            <p:cNvPr id="29" name="Diamond 28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86100" y="4221897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5.0.0</a:t>
              </a:r>
            </a:p>
            <a:p>
              <a:pPr algn="ctr"/>
              <a:r>
                <a:rPr lang="en-US" sz="1600" dirty="0" smtClean="0"/>
                <a:t>1.10</a:t>
              </a:r>
              <a:endParaRPr lang="en-US" sz="1600" dirty="0"/>
            </a:p>
          </p:txBody>
        </p:sp>
      </p:grpSp>
      <p:sp>
        <p:nvSpPr>
          <p:cNvPr id="32" name="Diamond 31"/>
          <p:cNvSpPr/>
          <p:nvPr/>
        </p:nvSpPr>
        <p:spPr>
          <a:xfrm flipH="1">
            <a:off x="762000" y="38481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8600" y="4312503"/>
            <a:ext cx="137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of Development</a:t>
            </a:r>
          </a:p>
          <a:p>
            <a:pPr algn="ctr"/>
            <a:r>
              <a:rPr lang="en-US" sz="1600" dirty="0" smtClean="0"/>
              <a:t>7.10</a:t>
            </a:r>
            <a:endParaRPr lang="en-US" sz="1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4705350" y="3924300"/>
            <a:ext cx="647700" cy="889576"/>
            <a:chOff x="3124200" y="3924300"/>
            <a:chExt cx="647700" cy="889576"/>
          </a:xfrm>
        </p:grpSpPr>
        <p:sp>
          <p:nvSpPr>
            <p:cNvPr id="34" name="Diamond 33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rgbClr val="1F497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24200" y="4229100"/>
              <a:ext cx="6477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RC1</a:t>
              </a:r>
            </a:p>
            <a:p>
              <a:pPr algn="ctr"/>
              <a:r>
                <a:rPr lang="en-US" sz="1600" dirty="0" smtClean="0"/>
                <a:t>10.22</a:t>
              </a:r>
              <a:endParaRPr lang="en-US" sz="16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133600" y="52197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22 Jan 2018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239000" y="3924300"/>
            <a:ext cx="838200" cy="889576"/>
            <a:chOff x="2971800" y="3924300"/>
            <a:chExt cx="838200" cy="889576"/>
          </a:xfrm>
        </p:grpSpPr>
        <p:sp>
          <p:nvSpPr>
            <p:cNvPr id="42" name="Diamond 41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71800" y="4229100"/>
              <a:ext cx="8382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RC5</a:t>
              </a:r>
            </a:p>
            <a:p>
              <a:pPr algn="ctr"/>
              <a:r>
                <a:rPr lang="en-US" sz="1600" dirty="0" smtClean="0"/>
                <a:t>12.22</a:t>
              </a:r>
              <a:endParaRPr lang="en-US" sz="1600" dirty="0"/>
            </a:p>
          </p:txBody>
        </p:sp>
      </p:grpSp>
      <p:sp>
        <p:nvSpPr>
          <p:cNvPr id="44" name="Rectangle 43"/>
          <p:cNvSpPr/>
          <p:nvPr/>
        </p:nvSpPr>
        <p:spPr>
          <a:xfrm rot="19747707">
            <a:off x="1535488" y="2102765"/>
            <a:ext cx="5972345" cy="156966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033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GL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AGL Slide Template.potx</Template>
  <TotalTime>95330</TotalTime>
  <Words>743</Words>
  <Application>Microsoft Macintosh PowerPoint</Application>
  <PresentationFormat>On-screen Show (16:10)</PresentationFormat>
  <Paragraphs>472</Paragraphs>
  <Slides>17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AGL Slide Template</vt:lpstr>
      <vt:lpstr>Example Release Schedule</vt:lpstr>
      <vt:lpstr>Release Candidates</vt:lpstr>
      <vt:lpstr>2017 AGL Schedule</vt:lpstr>
      <vt:lpstr>2018 AGL Schedule</vt:lpstr>
      <vt:lpstr>2019 AGL Schedule</vt:lpstr>
      <vt:lpstr>2019 AGL Schedule</vt:lpstr>
      <vt:lpstr>Daring Dab</vt:lpstr>
      <vt:lpstr>Daring Dab Patch Releases</vt:lpstr>
      <vt:lpstr>Electric Eel</vt:lpstr>
      <vt:lpstr>Electric Eel Patch Releases</vt:lpstr>
      <vt:lpstr>Funky Flounder</vt:lpstr>
      <vt:lpstr>Funky Flounder Patch Releases</vt:lpstr>
      <vt:lpstr>Grumpy Guppy</vt:lpstr>
      <vt:lpstr>Grumpy Guppy Patch Releases</vt:lpstr>
      <vt:lpstr>Happy Halibut</vt:lpstr>
      <vt:lpstr>Happy Halibut Patch Releases</vt:lpstr>
      <vt:lpstr>Itchy Icefish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dcauchy</dc:creator>
  <cp:lastModifiedBy>Walt Miner</cp:lastModifiedBy>
  <cp:revision>393</cp:revision>
  <cp:lastPrinted>2017-02-23T22:11:27Z</cp:lastPrinted>
  <dcterms:created xsi:type="dcterms:W3CDTF">2015-08-18T17:30:16Z</dcterms:created>
  <dcterms:modified xsi:type="dcterms:W3CDTF">2019-05-24T15:43:27Z</dcterms:modified>
</cp:coreProperties>
</file>