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79" r:id="rId4"/>
    <p:sldId id="277" r:id="rId5"/>
    <p:sldId id="278" r:id="rId6"/>
    <p:sldId id="280" r:id="rId7"/>
    <p:sldId id="281" r:id="rId8"/>
    <p:sldId id="286" r:id="rId9"/>
    <p:sldId id="282" r:id="rId10"/>
    <p:sldId id="284" r:id="rId11"/>
    <p:sldId id="285" r:id="rId12"/>
    <p:sldId id="287" r:id="rId13"/>
    <p:sldId id="276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75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171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9D9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Shape 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34525"/>
            <a:ext cx="1283800" cy="41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E06666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3" name="Shape 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" name="Shape 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5" name="Shape 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Shape 3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4571725"/>
            <a:ext cx="1283800" cy="41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Shape 3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0" name="Shape 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Shape 4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0" name="Shape 7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8" name="Shape 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Shape 8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1" name="Shape 8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4571725"/>
            <a:ext cx="1283800" cy="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Shape 8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Shape 8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9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Shape 9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9" name="Shape 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" name="Shape 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4571725"/>
            <a:ext cx="1283800" cy="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E0666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4" name="Shape 10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1" name="Shape 1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7" name="Shape 1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8" name="Shape 1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Shape 1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1" name="Shape 1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Shape 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4571725"/>
            <a:ext cx="1283800" cy="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001" y="4571725"/>
            <a:ext cx="1283800" cy="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E0666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30" name="Shape 1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 smtClean="0"/>
              <a:t>DSP Audio HAL</a:t>
            </a:r>
            <a:endParaRPr sz="3600" dirty="0"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Fiberdyne</a:t>
            </a:r>
            <a:r>
              <a:rPr lang="en-GB" dirty="0"/>
              <a:t> </a:t>
            </a:r>
            <a:r>
              <a:rPr lang="en-GB" dirty="0" smtClean="0"/>
              <a:t>Systems</a:t>
            </a:r>
            <a:endParaRPr lang="en-A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/>
            <a:r>
              <a:rPr lang="en-AU" dirty="0"/>
              <a:t>https://github.com/fiberdyne/agl-4a-hal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686031" cy="2261100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Custom audio stream definitions</a:t>
            </a:r>
          </a:p>
          <a:p>
            <a:r>
              <a:rPr lang="en-A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Configurable audio routing</a:t>
            </a:r>
          </a:p>
          <a:p>
            <a:r>
              <a:rPr lang="en-AU" dirty="0" smtClean="0"/>
              <a:t>Control Parameters using ALSA</a:t>
            </a:r>
          </a:p>
          <a:p>
            <a:pPr marL="146050" indent="0">
              <a:buNone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88" y="1318650"/>
            <a:ext cx="5032644" cy="25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686031" cy="2261100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Custom audio stream definitions</a:t>
            </a:r>
          </a:p>
          <a:p>
            <a:r>
              <a:rPr lang="en-A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Configurable audio routing</a:t>
            </a:r>
          </a:p>
          <a:p>
            <a:r>
              <a:rPr lang="en-A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Control Parameters using ALSA</a:t>
            </a:r>
          </a:p>
          <a:p>
            <a:r>
              <a:rPr lang="en-AU" dirty="0" smtClean="0"/>
              <a:t>Advanced Tuning and DSP capabilities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4" b="7026"/>
          <a:stretch/>
        </p:blipFill>
        <p:spPr>
          <a:xfrm>
            <a:off x="4388978" y="772110"/>
            <a:ext cx="4029172" cy="35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Going Forward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Collaboration for reference mixer </a:t>
            </a:r>
            <a:r>
              <a:rPr lang="en-AU" dirty="0" smtClean="0"/>
              <a:t>plugin</a:t>
            </a:r>
          </a:p>
          <a:p>
            <a:r>
              <a:rPr lang="en-AU" dirty="0" smtClean="0"/>
              <a:t>Release ADSP Driver/Interface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69" y="2709310"/>
            <a:ext cx="7383934" cy="2041347"/>
          </a:xfrm>
          <a:prstGeom prst="rect">
            <a:avLst/>
          </a:prstGeom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Overview</a:t>
            </a: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9450" y="20538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AU" dirty="0" smtClean="0"/>
              <a:t>Understand vehicle audio setup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AU" dirty="0" smtClean="0"/>
              <a:t>Develop JSON configuration file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lang="en-AU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29265" y="4314900"/>
            <a:ext cx="27390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96314" y="3501081"/>
            <a:ext cx="5807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45924" y="3488724"/>
            <a:ext cx="2553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38584" y="3818239"/>
            <a:ext cx="3995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77233" y="3431059"/>
            <a:ext cx="3912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38584" y="4314900"/>
            <a:ext cx="225716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95751" y="3838834"/>
            <a:ext cx="3" cy="476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394254" y="3184350"/>
            <a:ext cx="5498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45924" y="3184350"/>
            <a:ext cx="255373" cy="8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897394" y="3430120"/>
            <a:ext cx="391298" cy="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Vehicle Audio Setup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941404" cy="2261100"/>
          </a:xfrm>
        </p:spPr>
        <p:txBody>
          <a:bodyPr/>
          <a:lstStyle/>
          <a:p>
            <a:r>
              <a:rPr lang="en-AU" dirty="0" smtClean="0"/>
              <a:t>Up to 15 speakers definitions available</a:t>
            </a:r>
          </a:p>
          <a:p>
            <a:r>
              <a:rPr lang="en-AU" dirty="0" smtClean="0"/>
              <a:t>Configurable types through Engineering App</a:t>
            </a:r>
          </a:p>
          <a:p>
            <a:r>
              <a:rPr lang="en-AU" dirty="0" smtClean="0"/>
              <a:t>Full Range, Mid Range, Tweet, </a:t>
            </a:r>
            <a:r>
              <a:rPr lang="en-AU" dirty="0" err="1" smtClean="0"/>
              <a:t>SubWoofer</a:t>
            </a:r>
            <a:r>
              <a:rPr lang="en-AU" dirty="0" smtClean="0"/>
              <a:t> options available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66" y="1318649"/>
            <a:ext cx="2744984" cy="30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Configuration File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Requires </a:t>
            </a:r>
            <a:r>
              <a:rPr lang="en-AU" dirty="0" smtClean="0"/>
              <a:t>four main </a:t>
            </a:r>
            <a:r>
              <a:rPr lang="en-AU" dirty="0" smtClean="0"/>
              <a:t>definitions:</a:t>
            </a:r>
          </a:p>
          <a:p>
            <a:pPr lvl="1"/>
            <a:r>
              <a:rPr lang="en-AU" dirty="0" smtClean="0"/>
              <a:t>Hardware</a:t>
            </a:r>
          </a:p>
          <a:p>
            <a:pPr lvl="1"/>
            <a:r>
              <a:rPr lang="en-AU" dirty="0" smtClean="0"/>
              <a:t>Zones</a:t>
            </a:r>
          </a:p>
          <a:p>
            <a:pPr lvl="1"/>
            <a:r>
              <a:rPr lang="en-AU" dirty="0" smtClean="0"/>
              <a:t>Streams</a:t>
            </a:r>
          </a:p>
          <a:p>
            <a:pPr lvl="1"/>
            <a:r>
              <a:rPr lang="en-AU" dirty="0" smtClean="0"/>
              <a:t>Controls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7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Hardware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4380256" cy="2261100"/>
          </a:xfrm>
        </p:spPr>
        <p:txBody>
          <a:bodyPr/>
          <a:lstStyle/>
          <a:p>
            <a:r>
              <a:rPr lang="en-AU" dirty="0" smtClean="0"/>
              <a:t>Define the card</a:t>
            </a:r>
          </a:p>
          <a:p>
            <a:pPr lvl="1"/>
            <a:r>
              <a:rPr lang="en-AU" dirty="0" smtClean="0"/>
              <a:t>Channel Sinks</a:t>
            </a:r>
          </a:p>
          <a:p>
            <a:pPr lvl="2"/>
            <a:r>
              <a:rPr lang="en-AU" dirty="0" smtClean="0"/>
              <a:t>Speaker definition, and port number</a:t>
            </a:r>
          </a:p>
          <a:p>
            <a:pPr lvl="1"/>
            <a:r>
              <a:rPr lang="en-AU" dirty="0" smtClean="0"/>
              <a:t>Channel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06" y="1428850"/>
            <a:ext cx="3308444" cy="29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Zones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945523" cy="2261100"/>
          </a:xfrm>
        </p:spPr>
        <p:txBody>
          <a:bodyPr/>
          <a:lstStyle/>
          <a:p>
            <a:r>
              <a:rPr lang="en-AU" dirty="0" smtClean="0"/>
              <a:t>Define groups of speakers, called Zones</a:t>
            </a:r>
          </a:p>
          <a:p>
            <a:r>
              <a:rPr lang="en-AU" dirty="0" smtClean="0"/>
              <a:t>Map speaker to ordered audio input.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. FL / FR / RL / RR / C / SW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44" y="766426"/>
            <a:ext cx="2712706" cy="35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933166" cy="2261100"/>
          </a:xfrm>
        </p:spPr>
        <p:txBody>
          <a:bodyPr/>
          <a:lstStyle/>
          <a:p>
            <a:r>
              <a:rPr lang="en-AU" dirty="0" smtClean="0"/>
              <a:t>Defines the sound DSP Sound Card devices</a:t>
            </a:r>
          </a:p>
          <a:p>
            <a:pPr lvl="1"/>
            <a:r>
              <a:rPr lang="en-AU" dirty="0" smtClean="0"/>
              <a:t>Name/Role</a:t>
            </a:r>
            <a:endParaRPr lang="en-AU" dirty="0"/>
          </a:p>
          <a:p>
            <a:pPr lvl="1"/>
            <a:r>
              <a:rPr lang="en-AU" dirty="0" smtClean="0"/>
              <a:t>Profile</a:t>
            </a:r>
          </a:p>
          <a:p>
            <a:pPr lvl="1"/>
            <a:r>
              <a:rPr lang="en-AU" dirty="0" smtClean="0"/>
              <a:t>Channels</a:t>
            </a:r>
          </a:p>
          <a:p>
            <a:pPr lvl="1"/>
            <a:r>
              <a:rPr lang="en-AU" dirty="0" smtClean="0"/>
              <a:t>Zone</a:t>
            </a:r>
          </a:p>
          <a:p>
            <a:pPr lvl="1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468" y="1017145"/>
            <a:ext cx="2690682" cy="33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566582" cy="2261100"/>
          </a:xfrm>
        </p:spPr>
        <p:txBody>
          <a:bodyPr/>
          <a:lstStyle/>
          <a:p>
            <a:r>
              <a:rPr lang="en-AU" dirty="0" smtClean="0"/>
              <a:t>Plugin exposes controls</a:t>
            </a:r>
          </a:p>
          <a:p>
            <a:r>
              <a:rPr lang="en-AU" dirty="0" smtClean="0"/>
              <a:t>Configuration file defines additional control capabilities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25" y="1403315"/>
            <a:ext cx="3345825" cy="29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686031" cy="2261100"/>
          </a:xfrm>
        </p:spPr>
        <p:txBody>
          <a:bodyPr/>
          <a:lstStyle/>
          <a:p>
            <a:r>
              <a:rPr lang="en-AU" dirty="0" smtClean="0"/>
              <a:t>Custom audio stream definitions</a:t>
            </a:r>
          </a:p>
          <a:p>
            <a:r>
              <a:rPr lang="en-AU" dirty="0" smtClean="0"/>
              <a:t>Configurable audio routing</a:t>
            </a:r>
          </a:p>
          <a:p>
            <a:pPr marL="146050" indent="0">
              <a:buNone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"/>
          <a:stretch/>
        </p:blipFill>
        <p:spPr>
          <a:xfrm>
            <a:off x="3702987" y="1823315"/>
            <a:ext cx="5065271" cy="17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166</Words>
  <Application>Microsoft Office PowerPoint</Application>
  <PresentationFormat>On-screen Show (16:9)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Raleway</vt:lpstr>
      <vt:lpstr>Arial</vt:lpstr>
      <vt:lpstr>Streamline</vt:lpstr>
      <vt:lpstr>DSP Audio HAL</vt:lpstr>
      <vt:lpstr>Overview</vt:lpstr>
      <vt:lpstr>Vehicle Audio Setup</vt:lpstr>
      <vt:lpstr>Configuration File</vt:lpstr>
      <vt:lpstr>Hardware</vt:lpstr>
      <vt:lpstr>Zones</vt:lpstr>
      <vt:lpstr>Streams</vt:lpstr>
      <vt:lpstr>Controls</vt:lpstr>
      <vt:lpstr>Result</vt:lpstr>
      <vt:lpstr>Result</vt:lpstr>
      <vt:lpstr>Result</vt:lpstr>
      <vt:lpstr>Going Forward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Audio HAL</dc:title>
  <dc:creator>James</dc:creator>
  <cp:lastModifiedBy>James</cp:lastModifiedBy>
  <cp:revision>27</cp:revision>
  <dcterms:modified xsi:type="dcterms:W3CDTF">2018-04-13T09:47:33Z</dcterms:modified>
</cp:coreProperties>
</file>