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26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5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71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28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8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34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5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06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4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10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73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EB888-721E-498D-ACBD-35A3784A0ADC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D073-FD7B-4A3D-BC49-52A82C5EA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30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For security point of view, AGL would need frame work to grant access right to system resources.</a:t>
            </a:r>
          </a:p>
          <a:p>
            <a:r>
              <a:rPr lang="en-US" altLang="ja-JP" dirty="0" smtClean="0"/>
              <a:t>A window</a:t>
            </a:r>
          </a:p>
          <a:p>
            <a:r>
              <a:rPr lang="en-US" altLang="ja-JP" dirty="0" smtClean="0"/>
              <a:t>A Audio sink</a:t>
            </a:r>
          </a:p>
          <a:p>
            <a:r>
              <a:rPr lang="en-US" altLang="ja-JP" dirty="0" smtClean="0"/>
              <a:t>A file system</a:t>
            </a:r>
          </a:p>
          <a:p>
            <a:r>
              <a:rPr lang="en-US" altLang="ja-JP" dirty="0" smtClean="0"/>
              <a:t>,,,,,</a:t>
            </a:r>
          </a:p>
        </p:txBody>
      </p:sp>
    </p:spTree>
    <p:extLst>
      <p:ext uri="{BB962C8B-B14F-4D97-AF65-F5344CB8AC3E}">
        <p14:creationId xmlns:p14="http://schemas.microsoft.com/office/powerpoint/2010/main" val="275152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Proposal) manifest file per application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Application defines system resources it requires in manifest like Android.</a:t>
            </a:r>
          </a:p>
          <a:p>
            <a:r>
              <a:rPr lang="en-US" altLang="ja-JP" dirty="0" smtClean="0"/>
              <a:t>Application frame work, AFW, verifies signature or other way of install package of application.</a:t>
            </a:r>
          </a:p>
          <a:p>
            <a:r>
              <a:rPr lang="en-US" altLang="ja-JP" dirty="0" smtClean="0"/>
              <a:t>If verified, AFW grants access right on installed application.</a:t>
            </a:r>
          </a:p>
          <a:p>
            <a:pPr lvl="1"/>
            <a:r>
              <a:rPr lang="en-US" altLang="ja-JP" dirty="0" smtClean="0"/>
              <a:t>E.g.</a:t>
            </a:r>
          </a:p>
          <a:p>
            <a:pPr lvl="2"/>
            <a:r>
              <a:rPr lang="en-US" altLang="ja-JP" dirty="0" smtClean="0"/>
              <a:t>It can create a window with surface ID. </a:t>
            </a:r>
          </a:p>
          <a:p>
            <a:pPr lvl="2"/>
            <a:r>
              <a:rPr lang="en-US" altLang="ja-JP" dirty="0" smtClean="0"/>
              <a:t>It can output audio to a </a:t>
            </a:r>
            <a:r>
              <a:rPr lang="en-US" altLang="ja-JP" dirty="0" err="1" smtClean="0"/>
              <a:t>alsa</a:t>
            </a:r>
            <a:r>
              <a:rPr lang="en-US" altLang="ja-JP" dirty="0" smtClean="0"/>
              <a:t> sink.</a:t>
            </a:r>
          </a:p>
          <a:p>
            <a:pPr lvl="2"/>
            <a:r>
              <a:rPr lang="en-US" altLang="ja-JP" dirty="0" smtClean="0"/>
              <a:t>,,,,,</a:t>
            </a:r>
          </a:p>
        </p:txBody>
      </p:sp>
    </p:spTree>
    <p:extLst>
      <p:ext uri="{BB962C8B-B14F-4D97-AF65-F5344CB8AC3E}">
        <p14:creationId xmlns:p14="http://schemas.microsoft.com/office/powerpoint/2010/main" val="389817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95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Background</vt:lpstr>
      <vt:lpstr>Proposal) manifest file per 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谷端　伸彦</dc:creator>
  <cp:lastModifiedBy>谷端　伸彦</cp:lastModifiedBy>
  <cp:revision>6</cp:revision>
  <dcterms:created xsi:type="dcterms:W3CDTF">2018-04-17T09:45:09Z</dcterms:created>
  <dcterms:modified xsi:type="dcterms:W3CDTF">2018-04-17T10:28:29Z</dcterms:modified>
</cp:coreProperties>
</file>